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76" r:id="rId8"/>
    <p:sldId id="365" r:id="rId9"/>
    <p:sldId id="366" r:id="rId10"/>
    <p:sldId id="377" r:id="rId11"/>
    <p:sldId id="367" r:id="rId12"/>
    <p:sldId id="368" r:id="rId13"/>
    <p:sldId id="37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5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103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15BFC-BDA6-47F9-8EB0-0E59171491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EADFB-79C1-4D99-ADA7-4964E7AFA7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2286BF6-45C0-4785-BF6A-474FFF8CDBC1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6B65893-C1B6-471A-8166-9817730280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737A515-BC62-4A26-8CAF-0743F021F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89D9E-4145-4338-8EF8-558CEDC459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AF8F9-86D5-4D41-AE06-C460D8F75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24CA35A-85F0-4FB4-8DD4-C96E8B9D2FF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5BC71064-FECC-42BE-8C4F-1C0E05F0D5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8FE65323-3FCE-45C1-B743-460953B582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F8AB75D-1A67-4382-9B64-3F06E7AC5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E1DA19-4450-43AB-84EB-0DD816B78F7E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2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25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611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0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4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2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7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7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1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6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7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63C95D-5F90-4EA5-A5C8-45575902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288</a:t>
            </a:r>
            <a:br>
              <a:rPr lang="en-US" dirty="0"/>
            </a:br>
            <a:r>
              <a:rPr lang="en-US" dirty="0"/>
              <a:t>DANH LẠ LÙNG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EADA38E-A989-4A8F-A531-D9647E15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dịu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dàng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ở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trông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dịu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dàng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ở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vọng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5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A1490EC-E82B-4B43-A49D-8AAF0180E7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ta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nghiêng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quỳ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chơn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39D34EF-0701-43BB-B826-4AAFF0878AB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Giờ lâm chung nguyền hô </a:t>
            </a:r>
            <a:br>
              <a:rPr lang="en-US" altLang="en-US"/>
            </a:br>
            <a:r>
              <a:rPr lang="en-US" altLang="en-US"/>
              <a:t>Danh Chúa luôn, </a:t>
            </a:r>
            <a:br>
              <a:rPr lang="en-US" altLang="en-US"/>
            </a:br>
            <a:r>
              <a:rPr lang="en-US" altLang="en-US"/>
              <a:t>duy Ngài có </a:t>
            </a:r>
            <a:br>
              <a:rPr lang="en-US" altLang="en-US"/>
            </a:br>
            <a:r>
              <a:rPr lang="en-US" altLang="en-US"/>
              <a:t>vinh danh độc tôn.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EADA38E-A989-4A8F-A531-D9647E15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dịu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dàng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ở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trông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dịu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dàng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ở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vọng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9AD646F-A4A3-4171-855B-BBE45ED6CD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Nầy ai sống trong lao khổ, ưu sầu, </a:t>
            </a:r>
            <a:br>
              <a:rPr lang="en-US" altLang="en-US"/>
            </a:br>
            <a:r>
              <a:rPr lang="en-US" altLang="en-US"/>
              <a:t>nhờ Danh Jêsus </a:t>
            </a:r>
            <a:br>
              <a:rPr lang="en-US" altLang="en-US"/>
            </a:br>
            <a:r>
              <a:rPr lang="en-US" altLang="en-US"/>
              <a:t>mau kêu cầu;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3B45E7D-0EC3-4D75-B860-9EA29173754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Lòng chắc sẽ được an ủi thảnh thơi, Danh nầy chớ quên trong mọi nơi.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EADA38E-A989-4A8F-A531-D9647E15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dịu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dàng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ở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trông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dịu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dàng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ở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vọng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7125218-CC0E-4999-94C6-C6D7D725BD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Dầu sao cứ nhơn Danh Chúa Jêsus, làm khiên </a:t>
            </a:r>
            <a:br>
              <a:rPr lang="en-US" altLang="en-US"/>
            </a:br>
            <a:r>
              <a:rPr lang="en-US" altLang="en-US"/>
              <a:t>che lằn tên quân thù;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D065D7F-D388-435B-9585-6BD9EC52454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Dầu</a:t>
            </a:r>
            <a:r>
              <a:rPr lang="en-US" altLang="en-US" dirty="0"/>
              <a:t> Sa-tan </a:t>
            </a:r>
            <a:r>
              <a:rPr lang="en-US" altLang="en-US" dirty="0" err="1"/>
              <a:t>nghìn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cám</a:t>
            </a:r>
            <a:r>
              <a:rPr lang="en-US" altLang="en-US" dirty="0"/>
              <a:t> </a:t>
            </a:r>
            <a:r>
              <a:rPr lang="en-US" altLang="en-US" dirty="0" err="1"/>
              <a:t>dỗ</a:t>
            </a:r>
            <a:r>
              <a:rPr lang="en-US" altLang="en-US" dirty="0"/>
              <a:t> ta, </a:t>
            </a:r>
            <a:br>
              <a:rPr lang="en-US" altLang="en-US" dirty="0"/>
            </a:b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ắt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lui</a:t>
            </a:r>
            <a:r>
              <a:rPr lang="en-US" altLang="en-US" dirty="0"/>
              <a:t> </a:t>
            </a:r>
            <a:r>
              <a:rPr lang="en-US" altLang="en-US" dirty="0" err="1"/>
              <a:t>chạy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EADA38E-A989-4A8F-A531-D9647E15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dịu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dàng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ở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trông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dịu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dàng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ở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vọng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2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07A179F-E22C-4B69-A9B9-66CFCE3CD62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Kìa, Danh Chúa Jêsus quý vô ngần, thường giúp ta mừng vui muôn phần;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C5DD627-1E00-44C1-9A59-1FC8F6F3E3E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nhẹ</a:t>
            </a:r>
            <a:r>
              <a:rPr lang="en-US" altLang="en-US" dirty="0"/>
              <a:t>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nâng</a:t>
            </a:r>
            <a:r>
              <a:rPr lang="en-US" altLang="en-US" dirty="0"/>
              <a:t> </a:t>
            </a:r>
            <a:r>
              <a:rPr lang="en-US" altLang="en-US" dirty="0" err="1"/>
              <a:t>đỡ</a:t>
            </a:r>
            <a:r>
              <a:rPr lang="en-US" altLang="en-US" dirty="0"/>
              <a:t> ta, </a:t>
            </a:r>
            <a:br>
              <a:rPr lang="en-US" altLang="en-US" dirty="0"/>
            </a:br>
            <a:r>
              <a:rPr lang="en-US" altLang="en-US" dirty="0" err="1"/>
              <a:t>lưỡi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cất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</a:t>
            </a:r>
            <a:r>
              <a:rPr lang="en-US" altLang="en-US" dirty="0" err="1"/>
              <a:t>ngợi</a:t>
            </a:r>
            <a:r>
              <a:rPr lang="en-US" altLang="en-US" dirty="0"/>
              <a:t> Cha.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4642</TotalTime>
  <Words>221</Words>
  <Application>Microsoft Office PowerPoint</Application>
  <PresentationFormat>On-screen Show (16:9)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288 DANH LẠ LÙNG</vt:lpstr>
      <vt:lpstr>1. Nầy ai sống trong lao khổ, ưu sầu,  nhờ Danh Jêsus  mau kêu cầu; </vt:lpstr>
      <vt:lpstr>Lòng chắc sẽ được an ủi thảnh thơi, Danh nầy chớ quên trong mọi nơi. </vt:lpstr>
      <vt:lpstr>Danh lạ lùng, Danh dịu dàng! Mừng vui ở trời, nơi đất trông; Danh lạ lùng, Danh dịu dàng! Mừng vui ở trời, đất hy vọng.</vt:lpstr>
      <vt:lpstr>2. Dầu sao cứ nhơn Danh Chúa Jêsus, làm khiên  che lằn tên quân thù; </vt:lpstr>
      <vt:lpstr>Dầu Sa-tan nghìn muôn cám dỗ ta,  kêu Ngài  ắt nó lui chạy xa.</vt:lpstr>
      <vt:lpstr>Danh lạ lùng, Danh dịu dàng! Mừng vui ở trời, nơi đất trông; Danh lạ lùng, Danh dịu dàng! Mừng vui ở trời, đất hy vọng.</vt:lpstr>
      <vt:lpstr>3. Kìa, Danh Chúa Jêsus quý vô ngần, thường giúp ta mừng vui muôn phần; </vt:lpstr>
      <vt:lpstr>Ngài đưa tay  nhẹ êm nâng đỡ ta,  lưỡi nầy cất tiếng khen ngợi Cha.</vt:lpstr>
      <vt:lpstr>Danh lạ lùng, Danh dịu dàng! Mừng vui ở trời, nơi đất trông; Danh lạ lùng, Danh dịu dàng! Mừng vui ở trời, đất hy vọng.</vt:lpstr>
      <vt:lpstr>4. Nhờ Danh Jêsus  ta đến nghiêng mình, quỳ nơi chơn Ngài dâng tâm thành; </vt:lpstr>
      <vt:lpstr>Giờ lâm chung nguyền hô  Danh Chúa luôn,  duy Ngài có  vinh danh độc tôn.</vt:lpstr>
      <vt:lpstr>Danh lạ lùng, Danh dịu dàng! Mừng vui ở trời, nơi đất trông; Danh lạ lùng, Danh dịu dàng! Mừng vui ở trời, đất hy vọng.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308</cp:revision>
  <dcterms:created xsi:type="dcterms:W3CDTF">2010-05-25T06:43:56Z</dcterms:created>
  <dcterms:modified xsi:type="dcterms:W3CDTF">2018-11-03T04:04:49Z</dcterms:modified>
</cp:coreProperties>
</file>