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70" r:id="rId10"/>
    <p:sldId id="367" r:id="rId11"/>
    <p:sldId id="368" r:id="rId12"/>
    <p:sldId id="369" r:id="rId13"/>
    <p:sldId id="3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18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DF88AF-72D1-4A2D-9B37-ACB63FBDBE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13AF5-4F22-48FF-80FA-CFC5C4279ED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DB04E8A-AC15-4050-9DEF-1B3007C75A4C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D6643A0-C7E3-4FBB-AC9D-41FAF033D6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0AA87E5-7ACE-497A-B187-A9CFD2F9D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08F52-5F81-4F0A-BC04-E7460CEC07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17873-176A-4A20-89BF-672ACBB92A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C5368A-5D70-4FCB-86A4-F46E0862AABF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05F39A77-13FC-4A26-B780-6C541E4502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8E9CC16A-2E6F-48F0-907F-981981FCE7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965D91CF-8266-48BE-B8F1-69BF14280E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264EFE-16F9-4E4E-BB3D-20184A6CCE9B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4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3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447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564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1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0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3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6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4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0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0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2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7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56AE8-69F1-4E82-B2E7-9BC258AE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289</a:t>
            </a:r>
            <a:br>
              <a:rPr lang="en-US" dirty="0"/>
            </a:br>
            <a:r>
              <a:rPr lang="en-US" dirty="0"/>
              <a:t>KẾT HỮU VỚI JÊSUS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21F5298-8229-4B7B-885C-696A7449F31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3. Ngài kêu: “Ta đây sự sáng khiết tinh, chiếu trong ám thế sầu than, nhìn Ta, trong con bật </a:t>
            </a:r>
            <a:br>
              <a:rPr lang="en-US" altLang="en-US"/>
            </a:br>
            <a:r>
              <a:rPr lang="vi-VN" altLang="en-US"/>
              <a:t>ánh khải minh,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8B3E0C44-0534-49B3-8430-9274926CB11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Tất nhiên ngày con huy hoàng”. Thật tôi nhìn Jêsus, chính Sao Mai, </a:t>
            </a:r>
            <a:br>
              <a:rPr lang="en-US" altLang="en-US" dirty="0"/>
            </a:br>
            <a:r>
              <a:rPr lang="vi-VN" altLang="en-US" dirty="0"/>
              <a:t>Thái Dương soi rạng đường tôi; 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1784B3F-9AE7-4FF5-93A0-A7F2CAA2B4B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Nhìn theo </a:t>
            </a:r>
            <a:br>
              <a:rPr lang="en-US" altLang="en-US"/>
            </a:br>
            <a:r>
              <a:rPr lang="vi-VN" altLang="en-US"/>
              <a:t>chân quang một bước không sai, sống trong </a:t>
            </a:r>
            <a:br>
              <a:rPr lang="en-US" altLang="en-US"/>
            </a:br>
            <a:r>
              <a:rPr lang="vi-VN" altLang="en-US"/>
              <a:t>sự sáng trọn đời.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D5CB959-9F8D-417A-911F-BF13E043D2A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Kết hữu với Jêsus, cảm thông sâu nhiệm thay! Tôi, Chúa tương thân lòng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thật phỉ phu, Jêsus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là Bạn thiết tôi rày.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1C437F2-4B02-49CB-95D7-87BDBE567F4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1. Jêsus khuyên tôi lời rất thiết tha: “Hỡi con khá kíp lại đây,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097BE37-234C-442A-83CF-5C403128BFE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Đầu con mau nghiêng vào dưới cánh Ta, ắt con được nghỉ yên rày. </a:t>
            </a:r>
            <a:br>
              <a:rPr lang="en-US" altLang="en-US"/>
            </a:br>
            <a:r>
              <a:rPr lang="vi-VN" altLang="en-US"/>
              <a:t>Thật tôi mệt m</a:t>
            </a:r>
            <a:r>
              <a:rPr lang="en-US" altLang="en-US"/>
              <a:t>ỏ</a:t>
            </a:r>
            <a:r>
              <a:rPr lang="vi-VN" altLang="en-US"/>
              <a:t>i, buồn bã, rối reng,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6A79B20-925E-4429-807B-2A420A1A713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Lắng nghe tiếng Chúa lại đây; Ngài ban ơn cho ngày tháng hát khen, nghỉ yên trong Chúa vui vầy.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49F828B-AEDF-4F28-A63E-E720D2FEA96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Kết hữu với Jêsus, cảm thông sâu nhiệm thay! Tôi, Chúa tương thân lòng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thật phỉ phu, Jêsus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là Bạn thiết tôi rày.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668C53E-D6DF-4D24-88D9-5BAAD8DC160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2. Ngài kêu: “Nầy con, nguồn nước sống đây, uống đi chẳng tốn</a:t>
            </a:r>
            <a:br>
              <a:rPr lang="en-US" altLang="en-US" dirty="0"/>
            </a:br>
            <a:r>
              <a:rPr lang="vi-VN" altLang="en-US" dirty="0"/>
              <a:t>bạc tiền;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CDFFF5A-7E1F-43EA-B3D5-FBC864C1265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Bằng con khao khát chạy đến uống ngay, uống vô được vĩnh sanh liền”. Thật tôi đương khát </a:t>
            </a:r>
            <a:br>
              <a:rPr lang="en-US" altLang="en-US"/>
            </a:br>
            <a:r>
              <a:rPr lang="vi-VN" altLang="en-US"/>
              <a:t>chạy đến Chúa đây,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F17757DC-FC2D-48B3-A8F4-4779B6ACDD9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Suối linh uống ngon ngọt thay! Hồn tôi vui tươi lòng thấy thỏa ngay, phước thay được sống </a:t>
            </a:r>
            <a:br>
              <a:rPr lang="en-US" altLang="en-US" dirty="0"/>
            </a:br>
            <a:r>
              <a:rPr lang="vi-VN" altLang="en-US" dirty="0"/>
              <a:t>trong Ngài!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3E6AA8E-D4A7-45F4-953A-EC7D94D8B02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Kết hữu với Jêsus, cảm thông sâu nhiệm thay! Tôi, Chúa tương thân lòng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thật phỉ phu, Jêsus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là Bạn thiết tôi rày.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4638</TotalTime>
  <Words>214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289 KẾT HỮU VỚI JÊSUS</vt:lpstr>
      <vt:lpstr>1. Jêsus khuyên tôi lời rất thiết tha: “Hỡi con khá kíp lại đây, </vt:lpstr>
      <vt:lpstr>Đầu con mau nghiêng vào dưới cánh Ta, ắt con được nghỉ yên rày.  Thật tôi mệt mỏi, buồn bã, rối reng, </vt:lpstr>
      <vt:lpstr>Lắng nghe tiếng Chúa lại đây; Ngài ban ơn cho ngày tháng hát khen, nghỉ yên trong Chúa vui vầy.</vt:lpstr>
      <vt:lpstr>Kết hữu với Jêsus, cảm thông sâu nhiệm thay! Tôi, Chúa tương thân lòng  thật phỉ phu, Jêsus  là Bạn thiết tôi rày.</vt:lpstr>
      <vt:lpstr>2. Ngài kêu: “Nầy con, nguồn nước sống đây, uống đi chẳng tốn bạc tiền; </vt:lpstr>
      <vt:lpstr>Bằng con khao khát chạy đến uống ngay, uống vô được vĩnh sanh liền”. Thật tôi đương khát  chạy đến Chúa đây, </vt:lpstr>
      <vt:lpstr>Suối linh uống ngon ngọt thay! Hồn tôi vui tươi lòng thấy thỏa ngay, phước thay được sống  trong Ngài!</vt:lpstr>
      <vt:lpstr>Kết hữu với Jêsus, cảm thông sâu nhiệm thay! Tôi, Chúa tương thân lòng  thật phỉ phu, Jêsus  là Bạn thiết tôi rày.</vt:lpstr>
      <vt:lpstr>3. Ngài kêu: “Ta đây sự sáng khiết tinh, chiếu trong ám thế sầu than, nhìn Ta, trong con bật  ánh khải minh, </vt:lpstr>
      <vt:lpstr>Tất nhiên ngày con huy hoàng”. Thật tôi nhìn Jêsus, chính Sao Mai,  Thái Dương soi rạng đường tôi; </vt:lpstr>
      <vt:lpstr>Nhìn theo  chân quang một bước không sai, sống trong  sự sáng trọn đời.</vt:lpstr>
      <vt:lpstr>Kết hữu với Jêsus, cảm thông sâu nhiệm thay! Tôi, Chúa tương thân lòng  thật phỉ phu, Jêsus  là Bạn thiết tôi rày.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307</cp:revision>
  <dcterms:created xsi:type="dcterms:W3CDTF">2010-05-25T06:43:56Z</dcterms:created>
  <dcterms:modified xsi:type="dcterms:W3CDTF">2018-11-03T04:03:59Z</dcterms:modified>
</cp:coreProperties>
</file>