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8" r:id="rId9"/>
    <p:sldId id="369" r:id="rId10"/>
    <p:sldId id="366" r:id="rId11"/>
    <p:sldId id="367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4A45C-FA9E-4045-8754-42FB42DDC9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657D6-7AC9-4B7F-8D8B-823BD6D6C4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128836-383D-4CF6-B665-016D1F3F6AA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B2BF58-B027-40AD-9CF9-CD1411B0D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41AD913-9B06-4BD6-B57B-3E95F6B2D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C07BC-5B49-4362-A710-F9A383BE6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19ECB-6568-46CD-8101-74EAB1F93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EB3FBD-651B-4B6D-BF23-6D63C7F5998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43E5CE7C-44E7-4A26-8200-C8B98449B4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4E55FFA-E96B-48A5-AE40-BB436EC0BE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0B75F32-5E41-4DB5-A911-60E6370B8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77AF41-FA75-44BD-BE28-4311C676804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8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751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7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1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4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5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5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88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0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42FB4-C5AB-4E22-BCCC-8E121CA7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290</a:t>
            </a:r>
            <a:br>
              <a:rPr lang="vi-VN" dirty="0"/>
            </a:br>
            <a:r>
              <a:rPr lang="vi-VN" dirty="0"/>
              <a:t>NƯƠNG CÁNH</a:t>
            </a:r>
            <a:br>
              <a:rPr lang="en-US" dirty="0"/>
            </a:br>
            <a:r>
              <a:rPr lang="vi-VN" dirty="0"/>
              <a:t>VĨNH SINH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5793A84-1FF3-4EF8-A258-02607DF2884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Chẳng khiếp, chẳng phân vân, quyết cứ vững </a:t>
            </a:r>
            <a:br>
              <a:rPr lang="en-US" altLang="en-US"/>
            </a:br>
            <a:r>
              <a:rPr lang="vi-VN" altLang="en-US"/>
              <a:t>t</a:t>
            </a:r>
            <a:r>
              <a:rPr lang="en-US" altLang="en-US"/>
              <a:t>inh</a:t>
            </a:r>
            <a:r>
              <a:rPr lang="vi-VN" altLang="en-US"/>
              <a:t> thần, giờ mà </a:t>
            </a:r>
            <a:br>
              <a:rPr lang="en-US" altLang="en-US"/>
            </a:br>
            <a:r>
              <a:rPr lang="vi-VN" altLang="en-US"/>
              <a:t>tôi dựa nương </a:t>
            </a:r>
            <a:br>
              <a:rPr lang="en-US" altLang="en-US"/>
            </a:br>
            <a:r>
              <a:rPr lang="vi-VN" altLang="en-US"/>
              <a:t>tay Chúa vĩnh sinh;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333F7D6-147F-49DE-96E6-07F03F7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Phước thái thắm tâm thần lúc có Jêsus gần, giờ mà </a:t>
            </a:r>
            <a:br>
              <a:rPr lang="en-US" altLang="en-US"/>
            </a:br>
            <a:r>
              <a:rPr lang="vi-VN" altLang="en-US"/>
              <a:t>tôi dựa nương </a:t>
            </a:r>
            <a:br>
              <a:rPr lang="en-US" altLang="en-US"/>
            </a:br>
            <a:r>
              <a:rPr lang="vi-VN" altLang="en-US"/>
              <a:t>tay Chúa vĩnh sinh.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66EE603-7316-4DA5-9268-60D8B19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Quyết nương,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nương vào, bình an vượt bao nguy biến khiếp kinh;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993F51-BA9A-4C04-A179-795D7A6100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nương,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nương vào, giờ mà tôi dựa nương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tay Chúa vĩnh sinh.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149733B-582F-49B7-AF48-09D62EEFFD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Phước bấy mối giao thân, phước bấy mối vui thần, giờ mà tôi dựa nương tay Chúa</a:t>
            </a:r>
            <a:br>
              <a:rPr lang="en-US" altLang="en-US" dirty="0"/>
            </a:br>
            <a:r>
              <a:rPr lang="vi-VN" altLang="en-US" dirty="0"/>
              <a:t>vĩnh sinh;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8A7985D-0A00-4B81-B568-8C7B7407293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Lớn bấy chốn an thân, lớn bấy phước siêu trần, giờ mà tôi dựa nương tay Chúa vĩnh sinh.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FA69060-868A-4922-BE13-79B2CAF9E7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Quyết nương,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nương vào, bình an vượt bao nguy biến khiếp kinh;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6900C76-B0C3-4A15-9599-4776496C2E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nương,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nương vào, giờ mà tôi dựa nương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tay Chúa vĩnh sinh.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521638B-7713-407B-A7E8-0D69F22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Cứ tiến bước vững an, lướt đến chốn thiên đàng, giờ mà tôi dựa nương tay Chúa vĩnh sinh;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B4D6ABF-D74D-42C9-8A94-223B75234F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Lối chánh Chúa sẵn ban, bước tới thấy huy hoàng, giờ mà tôi dựa nương tay Chúa vĩnh sinh.</a:t>
            </a:r>
            <a:br>
              <a:rPr lang="vi-VN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38C4076-D888-4810-8114-48B8B6A70A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Quyết nương,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vi-VN" altLang="en-US">
                <a:solidFill>
                  <a:srgbClr val="FFFF00"/>
                </a:solidFill>
              </a:rPr>
              <a:t>nương vào, bình an vượt bao nguy biến khiếp kinh;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457232C-2E10-4999-91D9-946CD1DD65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Quyết nương,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nương vào, giờ mà tôi dựa nương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tay Chúa vĩnh sinh.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4589</TotalTime>
  <Words>135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290 NƯƠNG CÁNH VĨNH SINH</vt:lpstr>
      <vt:lpstr>1. Phước bấy mối giao thân, phước bấy mối vui thần, giờ mà tôi dựa nương tay Chúa vĩnh sinh; </vt:lpstr>
      <vt:lpstr>Lớn bấy chốn an thân, lớn bấy phước siêu trần, giờ mà tôi dựa nương tay Chúa vĩnh sinh.</vt:lpstr>
      <vt:lpstr>Quyết nương,  nương vào, bình an vượt bao nguy biến khiếp kinh; </vt:lpstr>
      <vt:lpstr>Quyết nương,  nương vào, giờ mà tôi dựa nương  tay Chúa vĩnh sinh.</vt:lpstr>
      <vt:lpstr>2. Cứ tiến bước vững an, lướt đến chốn thiên đàng, giờ mà tôi dựa nương tay Chúa vĩnh sinh; </vt:lpstr>
      <vt:lpstr>Lối chánh Chúa sẵn ban, bước tới thấy huy hoàng, giờ mà tôi dựa nương tay Chúa vĩnh sinh. </vt:lpstr>
      <vt:lpstr>Quyết nương,  nương vào, bình an vượt bao nguy biến khiếp kinh; </vt:lpstr>
      <vt:lpstr>Quyết nương,  nương vào, giờ mà tôi dựa nương  tay Chúa vĩnh sinh.</vt:lpstr>
      <vt:lpstr>3. Chẳng khiếp, chẳng phân vân, quyết cứ vững  tinh thần, giờ mà  tôi dựa nương  tay Chúa vĩnh sinh; </vt:lpstr>
      <vt:lpstr>Phước thái thắm tâm thần lúc có Jêsus gần, giờ mà  tôi dựa nương  tay Chúa vĩnh sinh.</vt:lpstr>
      <vt:lpstr>Quyết nương,  nương vào, bình an vượt bao nguy biến khiếp kinh; </vt:lpstr>
      <vt:lpstr>Quyết nương,  nương vào, giờ mà tôi dựa nương  tay Chúa vĩnh sinh.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309</cp:revision>
  <dcterms:created xsi:type="dcterms:W3CDTF">2010-05-25T06:43:56Z</dcterms:created>
  <dcterms:modified xsi:type="dcterms:W3CDTF">2018-11-03T04:08:13Z</dcterms:modified>
</cp:coreProperties>
</file>