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B4E7-5850-4A08-B3E4-F207A2803A9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212C8-6C95-4311-BB48-31BEA762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F74A1E-D933-4CD6-8D24-A6514E8F89A6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33" y="177800"/>
            <a:ext cx="11802532" cy="6502400"/>
          </a:xfrm>
        </p:spPr>
        <p:txBody>
          <a:bodyPr/>
          <a:lstStyle>
            <a:lvl1pPr algn="ctr">
              <a:defRPr sz="8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91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9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2"/>
            </a:gs>
            <a:gs pos="3333">
              <a:schemeClr val="tx1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267" y="274668"/>
            <a:ext cx="11785600" cy="641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49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 b="1">
          <a:solidFill>
            <a:schemeClr val="bg1"/>
          </a:solidFill>
          <a:latin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291</a:t>
            </a:r>
            <a:br>
              <a:rPr lang="vi-VN"/>
            </a:br>
            <a:r>
              <a:rPr lang="vi-VN"/>
              <a:t>ĐI TỪNG BƯỚC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CA89-B17D-4849-86D5-FB5181D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Cùng Jêsus bước đi không nhìn quanh, </a:t>
            </a:r>
            <a:br>
              <a:rPr lang="en-US"/>
            </a:br>
            <a:r>
              <a:rPr lang="vi-VN"/>
              <a:t>từng giây phút quyết vui bước theo.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FCBA-0C8D-4DC6-BFFB-4775E4A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Vượt đồi cao, dẫu thân này không cánh, </a:t>
            </a:r>
            <a:br>
              <a:rPr lang="en-US"/>
            </a:br>
            <a:r>
              <a:rPr lang="vi-VN"/>
              <a:t>từng bước tôi cứ thong thả trèo.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BDB-8DF1-4EE3-8F01-F6DD35CB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Đi từng bước, bước, bước đi, theo Jêsus tôi băng sương.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622-FF3D-45DC-AACD-792CD6E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Đêm ngày bước, bước, bước đi, theo gót Jêsus trọn đường.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CA89-B17D-4849-86D5-FB5181D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Nguyền gần hơn với Jêsus Ngài ơi, ngày đêm bước, bước đi vững an;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FCBA-0C8D-4DC6-BFFB-4775E4A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Nhìn chăm chăm dấu chơn Ngài đi tới, </a:t>
            </a:r>
            <a:br>
              <a:rPr lang="en-US"/>
            </a:br>
            <a:r>
              <a:rPr lang="vi-VN"/>
              <a:t>đồng bước đi </a:t>
            </a:r>
            <a:br>
              <a:rPr lang="vi-VN"/>
            </a:br>
            <a:r>
              <a:rPr lang="vi-VN"/>
              <a:t>bước đi suốt đàng.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BDB-8DF1-4EE3-8F01-F6DD35CB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Đi từng bước, bước, bước đi, theo Jêsus tôi băng sương.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622-FF3D-45DC-AACD-792CD6E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Đêm ngày bước, bước, bước đi, theo gót Jêsus trọn đường.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586" y="4357688"/>
            <a:ext cx="11866033" cy="189789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21917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33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Thánh</a:t>
            </a:r>
            <a:r>
              <a:rPr lang="en-US" sz="3733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733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</a:t>
            </a:r>
            <a:r>
              <a:rPr lang="en-US" sz="3733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291</a:t>
            </a:r>
          </a:p>
          <a:p>
            <a:pPr algn="ctr" defTabSz="121917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vi-VN" sz="80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 TỪNG BƯỚC</a:t>
            </a:r>
          </a:p>
        </p:txBody>
      </p:sp>
    </p:spTree>
    <p:extLst>
      <p:ext uri="{BB962C8B-B14F-4D97-AF65-F5344CB8AC3E}">
        <p14:creationId xmlns:p14="http://schemas.microsoft.com/office/powerpoint/2010/main" val="14154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CA89-B17D-4849-86D5-FB5181D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Nhẹ nhàng thay bước theo chân Jêsus, </a:t>
            </a:r>
            <a:br>
              <a:rPr lang="en-US"/>
            </a:br>
            <a:r>
              <a:rPr lang="en-US"/>
              <a:t>ngày đêm bước, </a:t>
            </a:r>
            <a:br>
              <a:rPr lang="en-US"/>
            </a:br>
            <a:r>
              <a:rPr lang="en-US"/>
              <a:t>bước đi vững an; </a:t>
            </a:r>
          </a:p>
        </p:txBody>
      </p:sp>
    </p:spTree>
    <p:extLst>
      <p:ext uri="{BB962C8B-B14F-4D97-AF65-F5344CB8AC3E}">
        <p14:creationId xmlns:p14="http://schemas.microsoft.com/office/powerpoint/2010/main" val="21061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FCBA-0C8D-4DC6-BFFB-4775E4A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Hằng noi theo dấu chân Ngài chăm chú, </a:t>
            </a:r>
            <a:br>
              <a:rPr lang="en-US"/>
            </a:br>
            <a:r>
              <a:rPr lang="en-US"/>
              <a:t>đồng bước đi, </a:t>
            </a:r>
            <a:br>
              <a:rPr lang="en-US"/>
            </a:br>
            <a:r>
              <a:rPr lang="en-US"/>
              <a:t>bước đi suốt đường.</a:t>
            </a:r>
          </a:p>
        </p:txBody>
      </p:sp>
    </p:spTree>
    <p:extLst>
      <p:ext uri="{BB962C8B-B14F-4D97-AF65-F5344CB8AC3E}">
        <p14:creationId xmlns:p14="http://schemas.microsoft.com/office/powerpoint/2010/main" val="20759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BDB-8DF1-4EE3-8F01-F6DD35CB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Đi từng bước, bước, bước đi, theo Jêsus tôi băng sương.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622-FF3D-45DC-AACD-792CD6E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Đêm ngày bước, bước, bước đi, theo gót Jêsus trọn đường.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CA89-B17D-4849-86D5-FB5181D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Cùng Jêsus bước đi </a:t>
            </a:r>
            <a:br>
              <a:rPr lang="en-US"/>
            </a:br>
            <a:r>
              <a:rPr lang="vi-VN"/>
              <a:t>an bình thay, </a:t>
            </a:r>
            <a:br>
              <a:rPr lang="vi-VN"/>
            </a:br>
            <a:r>
              <a:rPr lang="vi-VN"/>
              <a:t>hằng nương sát </a:t>
            </a:r>
            <a:br>
              <a:rPr lang="vi-VN"/>
            </a:br>
            <a:r>
              <a:rPr lang="vi-VN"/>
              <a:t>cánh tay Jêsus;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FCBA-0C8D-4DC6-BFFB-4775E4A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Ngài đưa đi đến đâu nguyền theo đấy, </a:t>
            </a:r>
            <a:br>
              <a:rPr lang="en-US"/>
            </a:br>
            <a:r>
              <a:rPr lang="en-US"/>
              <a:t>tuyệt chẳng vương ác mưu kẻ thù.</a:t>
            </a:r>
          </a:p>
        </p:txBody>
      </p:sp>
    </p:spTree>
    <p:extLst>
      <p:ext uri="{BB962C8B-B14F-4D97-AF65-F5344CB8AC3E}">
        <p14:creationId xmlns:p14="http://schemas.microsoft.com/office/powerpoint/2010/main" val="36432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BDB-8DF1-4EE3-8F01-F6DD35CB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Đi từng bước, bước, bước đi, theo Jêsus tôi băng sương.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622-FF3D-45DC-AACD-792CD6E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Đêm ngày bước, bước, bước đi, theo gót Jêsus trọn đường.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212</Words>
  <Application>Microsoft Office PowerPoint</Application>
  <PresentationFormat>Widescreen</PresentationFormat>
  <Paragraphs>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Presentation1</vt:lpstr>
      <vt:lpstr>Default Design</vt:lpstr>
      <vt:lpstr>Thánh Ca 291 ĐI TỪNG BƯỚC</vt:lpstr>
      <vt:lpstr>1. Nhẹ nhàng thay bước theo chân Jêsus,  ngày đêm bước,  bước đi vững an; </vt:lpstr>
      <vt:lpstr>Hằng noi theo dấu chân Ngài chăm chú,  đồng bước đi,  bước đi suốt đường.</vt:lpstr>
      <vt:lpstr>Đi từng bước, bước, bước đi, theo Jêsus tôi băng sương. </vt:lpstr>
      <vt:lpstr>Đêm ngày bước, bước, bước đi, theo gót Jêsus trọn đường.</vt:lpstr>
      <vt:lpstr>2. Cùng Jêsus bước đi  an bình thay,  hằng nương sát  cánh tay Jêsus; </vt:lpstr>
      <vt:lpstr>Ngài đưa đi đến đâu nguyền theo đấy,  tuyệt chẳng vương ác mưu kẻ thù.</vt:lpstr>
      <vt:lpstr>Đi từng bước, bước, bước đi, theo Jêsus tôi băng sương. </vt:lpstr>
      <vt:lpstr>Đêm ngày bước, bước, bước đi, theo gót Jêsus trọn đường.</vt:lpstr>
      <vt:lpstr>3. Cùng Jêsus bước đi không nhìn quanh,  từng giây phút quyết vui bước theo. </vt:lpstr>
      <vt:lpstr>Vượt đồi cao, dẫu thân này không cánh,  từng bước tôi cứ thong thả trèo.</vt:lpstr>
      <vt:lpstr>Đi từng bước, bước, bước đi, theo Jêsus tôi băng sương. </vt:lpstr>
      <vt:lpstr>Đêm ngày bước, bước, bước đi, theo gót Jêsus trọn đường.</vt:lpstr>
      <vt:lpstr>4. Nguyền gần hơn với Jêsus Ngài ơi, ngày đêm bước, bước đi vững an; </vt:lpstr>
      <vt:lpstr>Nhìn chăm chăm dấu chơn Ngài đi tới,  đồng bước đi  bước đi suốt đàng.</vt:lpstr>
      <vt:lpstr>Đi từng bước, bước, bước đi, theo Jêsus tôi băng sương. </vt:lpstr>
      <vt:lpstr>Đêm ngày bước, bước, bước đi, theo gót Jêsus trọn đường.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6</cp:revision>
  <dcterms:created xsi:type="dcterms:W3CDTF">2018-09-14T12:25:42Z</dcterms:created>
  <dcterms:modified xsi:type="dcterms:W3CDTF">2018-11-03T04:17:31Z</dcterms:modified>
</cp:coreProperties>
</file>