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7" r:id="rId9"/>
    <p:sldId id="378" r:id="rId10"/>
    <p:sldId id="366" r:id="rId11"/>
    <p:sldId id="367" r:id="rId12"/>
    <p:sldId id="379" r:id="rId13"/>
    <p:sldId id="38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BF8D8-E4FB-42F0-883F-0984E1D2CE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E1A62-FCC7-48FF-8B7A-5DACFC7B33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5EA3EB-7C7B-431F-A441-515C70DDEA8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6755DA-473E-4BC3-B717-4F2CE82C9F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DA01E6F-D7A7-4C88-9B4C-2367185E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67C7-61A8-406A-AF91-F9C70C2EAB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2E94-3107-4E69-A087-67D7A2AD3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20577-686E-4760-B6ED-12C2CC6CB7F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AEFBDF5-B18D-4365-A648-D363CE7D86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1F7FA45-FFE8-4267-AA44-CB5FB17113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0728B84-FD37-41E9-BB18-D56BD1175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EB7E18-DA73-49AA-A3D0-7A9519C31052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93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9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8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6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7B16C-FCA3-4244-87DE-B1CC2338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292</a:t>
            </a:r>
            <a:br>
              <a:rPr lang="vi-VN" dirty="0"/>
            </a:br>
            <a:r>
              <a:rPr lang="vi-VN" dirty="0"/>
              <a:t>HẰNG NƯƠNG TRONG CHÚA MUÔN ĐỜI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FF41BB6-0C51-4B9D-B53C-C0946C36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Bình an giống châu ngọc kia, đầy thân vốn đất sét đây, lúc tôi đương còn trải qua đời nầy;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AC77754-819D-418D-B354-CFF699DF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sắp tái lâm rày mai gọi tôi cất lên đám mây, đến cố gia miền thánh quốc vinh hiển thôi!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90BA63-D8B4-45D7-9B76-48F681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ngào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9DF3568-6D06-402F-8813-1AB7AB7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”.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chiếc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BE37840-C34C-414F-BE41-F7AB86332F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ban,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ai </a:t>
            </a:r>
            <a:r>
              <a:rPr lang="en-US" altLang="en-US" dirty="0" err="1"/>
              <a:t>đoạt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7807158-9AA7-43DD-94DA-F3D3E1E8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thách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đám</a:t>
            </a:r>
            <a:r>
              <a:rPr lang="en-US" altLang="en-US" dirty="0"/>
              <a:t> </a:t>
            </a:r>
            <a:r>
              <a:rPr lang="en-US" altLang="en-US" dirty="0" err="1"/>
              <a:t>mây</a:t>
            </a:r>
            <a:r>
              <a:rPr lang="en-US" altLang="en-US" dirty="0"/>
              <a:t> </a:t>
            </a:r>
            <a:r>
              <a:rPr lang="en-US" altLang="en-US" dirty="0" err="1"/>
              <a:t>áng</a:t>
            </a:r>
            <a:r>
              <a:rPr lang="en-US" altLang="en-US" dirty="0"/>
              <a:t> </a:t>
            </a:r>
            <a:r>
              <a:rPr lang="en-US" altLang="en-US" dirty="0" err="1"/>
              <a:t>ngang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an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90BA63-D8B4-45D7-9B76-48F681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ngào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9DF3568-6D06-402F-8813-1AB7AB7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”.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chiếc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B624BAC-D50D-4D4B-A071-9C3EF0C0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B84F440-0193-425D-B9E3-3CE5F971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Sự</a:t>
            </a:r>
            <a:r>
              <a:rPr lang="en-US" altLang="en-US" dirty="0"/>
              <a:t> ren </a:t>
            </a:r>
            <a:r>
              <a:rPr lang="en-US" altLang="en-US" dirty="0" err="1"/>
              <a:t>rối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tan, </a:t>
            </a:r>
            <a:r>
              <a:rPr lang="en-US" altLang="en-US" dirty="0" err="1"/>
              <a:t>màn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,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90BA63-D8B4-45D7-9B76-48F681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ngào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9DF3568-6D06-402F-8813-1AB7AB7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: “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”.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chiếc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620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4616</TotalTime>
  <Words>257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292 HẰNG NƯƠNG TRONG CHÚA MUÔN ĐỜI</vt:lpstr>
      <vt:lpstr>1. Thật tôi có sự  bình an mà trần thế không thể ban, cũng không ai đoạt khỏi tâm tôi rày. </vt:lpstr>
      <vt:lpstr>Dầu thử thách trên đường tôi dường một đám mây áng ngang,  giữa cảnh kia hằng thấy tâm an thái thay!</vt:lpstr>
      <vt:lpstr>Hằng nương trong Chúa muôn đời, Jêsus, Chúa tôi; Hằng nương trong Chúa muôn đời,  thỏa vui ngọt ngào; </vt:lpstr>
      <vt:lpstr>Christ ngày đêm luôn phán êm dịu: “Quyết Ta chẳng xa ngươi”. Có Chúa bên tôi suốt đời, chiếc đơn đâu nào!</vt:lpstr>
      <vt:lpstr>2. Từ khi có sự bình an dịu dàng đến tâm của tôi, cả thế gian dường hát khen Vua Trời, </vt:lpstr>
      <vt:lpstr>Sự ren rối trong lòng tan, màn đêm biến nên sáng vui, cứ hát khen ngợi Cứu Chúa vinh hiển thôi.</vt:lpstr>
      <vt:lpstr>Hằng nương trong Chúa muôn đời, Jêsus, Chúa tôi; Hằng nương trong Chúa muôn đời,  thỏa vui ngọt ngào; </vt:lpstr>
      <vt:lpstr>Christ ngày đêm luôn phán êm dịu: “Quyết Ta chẳng xa ngươi”. Có Chúa bên tôi suốt đời, chiếc đơn đâu nào!</vt:lpstr>
      <vt:lpstr>3. Bình an giống châu ngọc kia, đầy thân vốn đất sét đây, lúc tôi đương còn trải qua đời nầy; </vt:lpstr>
      <vt:lpstr>Ngài sắp tái lâm rày mai gọi tôi cất lên đám mây, đến cố gia miền thánh quốc vinh hiển thôi!</vt:lpstr>
      <vt:lpstr>Hằng nương trong Chúa muôn đời, Jêsus, Chúa tôi; Hằng nương trong Chúa muôn đời,  thỏa vui ngọt ngào; </vt:lpstr>
      <vt:lpstr>Christ ngày đêm luôn phán êm dịu: “Quyết Ta chẳng xa ngươi”. Có Chúa bên tôi suốt đời, chiếc đơn đâu nào!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312</cp:revision>
  <dcterms:created xsi:type="dcterms:W3CDTF">2010-05-25T06:43:56Z</dcterms:created>
  <dcterms:modified xsi:type="dcterms:W3CDTF">2018-11-03T04:17:21Z</dcterms:modified>
</cp:coreProperties>
</file>