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60" r:id="rId3"/>
    <p:sldId id="361" r:id="rId4"/>
    <p:sldId id="362" r:id="rId5"/>
    <p:sldId id="363" r:id="rId6"/>
    <p:sldId id="367" r:id="rId7"/>
    <p:sldId id="364" r:id="rId8"/>
    <p:sldId id="370" r:id="rId9"/>
    <p:sldId id="371" r:id="rId10"/>
    <p:sldId id="365" r:id="rId11"/>
    <p:sldId id="366" r:id="rId12"/>
    <p:sldId id="368" r:id="rId13"/>
    <p:sldId id="3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2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76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34CF12-C7DD-474B-BCCD-F80BF4C935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9FFAA-92FD-44BB-BB86-0169694F66E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B5DDE41-3F04-402B-8DFC-5B750B81E440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D58E9BA-B35C-4C60-83E5-5BD4C2A7CE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B581E71-D839-4258-87AE-6B26384FF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81516-882D-4BD1-932E-37F286E75E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F8BDE-BA67-49B1-AF70-770D2E0140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D22791-6095-4A38-8D6D-79CA15374BFA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7B17DDCA-2D4F-4B3B-A2F8-086FE82417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C1C69105-D237-4BAC-9E9C-2524441052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E41A1623-F215-446D-BCE2-B72212120F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9AC1F4-07D5-4CCC-B6F0-BACFDB00E927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5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5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1521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076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46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9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17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66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34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4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7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BBE6EC-0FAD-46E9-8761-21A8B01D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293</a:t>
            </a:r>
            <a:br>
              <a:rPr lang="en-US" dirty="0"/>
            </a:br>
            <a:r>
              <a:rPr lang="en-US" dirty="0"/>
              <a:t>TỪNG GIÂY PHÚT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B9FF19E8-1637-46AB-9851-AF3F23BACE8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Mến Jêsus ước thêm mặn nồng, Tận hồi lìa xa trần gian bước sang sông.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6F56BD78-B1A7-4B01-9C87-7633509311C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cung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hiển</a:t>
            </a:r>
            <a:r>
              <a:rPr lang="en-US" altLang="en-US" dirty="0"/>
              <a:t> </a:t>
            </a:r>
            <a:r>
              <a:rPr lang="en-US" altLang="en-US" dirty="0" err="1"/>
              <a:t>vinh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, </a:t>
            </a:r>
            <a:r>
              <a:rPr lang="en-US" altLang="en-US" dirty="0" err="1"/>
              <a:t>Hồn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 </a:t>
            </a:r>
            <a:r>
              <a:rPr lang="en-US" altLang="en-US" dirty="0" err="1"/>
              <a:t>chìm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tình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Chúa</a:t>
            </a:r>
            <a:r>
              <a:rPr lang="en-US" altLang="en-US" dirty="0"/>
              <a:t> Ba </a:t>
            </a:r>
            <a:r>
              <a:rPr lang="en-US" altLang="en-US" dirty="0" err="1"/>
              <a:t>Ngôi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4AA3E330-E77B-49F2-AE0F-550F6822BAC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Từng giây phút, Từng giây phút, Huyết tha tội nguyện thêm cảm xúc,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7E393C00-E4E4-40A3-BD9C-9B8EB6ECC32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Ước Chúa đem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ái tâm lạ lùng,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Buộc chặt lòng tôi cùng Chân Chúa thủy chung.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DD035A6C-10F3-4D24-B44E-9CA527B9CF7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quý</a:t>
            </a:r>
            <a:r>
              <a:rPr lang="en-US" altLang="en-US" dirty="0"/>
              <a:t> </a:t>
            </a:r>
            <a:r>
              <a:rPr lang="en-US" altLang="en-US" dirty="0" err="1"/>
              <a:t>hơn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sinh</a:t>
            </a:r>
            <a:r>
              <a:rPr lang="en-US" altLang="en-US" dirty="0"/>
              <a:t> </a:t>
            </a:r>
            <a:r>
              <a:rPr lang="en-US" altLang="en-US" dirty="0" err="1"/>
              <a:t>mạng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. </a:t>
            </a:r>
            <a:r>
              <a:rPr lang="en-US" altLang="en-US" dirty="0" err="1"/>
              <a:t>Hằng</a:t>
            </a:r>
            <a:r>
              <a:rPr lang="en-US" altLang="en-US" dirty="0"/>
              <a:t> </a:t>
            </a:r>
            <a:r>
              <a:rPr lang="en-US" altLang="en-US" dirty="0" err="1"/>
              <a:t>gần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thảnh</a:t>
            </a:r>
            <a:r>
              <a:rPr lang="en-US" altLang="en-US" dirty="0"/>
              <a:t> </a:t>
            </a:r>
            <a:r>
              <a:rPr lang="en-US" altLang="en-US" dirty="0" err="1"/>
              <a:t>thơi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95D9EBE-E4D4-4877-A9A8-14A324007AD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Huyết báu kia </a:t>
            </a:r>
            <a:br>
              <a:rPr lang="en-US" altLang="en-US"/>
            </a:br>
            <a:r>
              <a:rPr lang="en-US" altLang="en-US"/>
              <a:t>quyết tin trọn đời, Nguyện hằng gìn tôi gần hông Chúa không thôi.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F39A0B77-946B-4562-A7CB-5469C7A33DF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Từng giây phút, Từng giây phút, Huyết tha tội nguyện thêm cảm xúc,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0D837E3-D2D5-400C-836A-4C09F1387D3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Ước Chúa đem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ái tâm lạ lùng,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Buộc chặt lòng tôi cùng Chân Chúa thủy chung.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79DFA7E3-9985-4C46-BC84-78BDFFBA5E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Giữa thế gian, </a:t>
            </a:r>
            <a:br>
              <a:rPr lang="en-US" altLang="en-US"/>
            </a:br>
            <a:r>
              <a:rPr lang="en-US" altLang="en-US"/>
              <a:t>bể dâu mịt mù, Nguyện Ngài hằng đưa đường tôi, </a:t>
            </a:r>
            <a:br>
              <a:rPr lang="en-US" altLang="en-US"/>
            </a:br>
            <a:r>
              <a:rPr lang="en-US" altLang="en-US"/>
              <a:t>hỡi Jêsus.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8D0D0304-BFD7-4F09-BAA6-00574B89169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Có Chúa đưa </a:t>
            </a:r>
            <a:br>
              <a:rPr lang="en-US" altLang="en-US"/>
            </a:br>
            <a:r>
              <a:rPr lang="en-US" altLang="en-US"/>
              <a:t>suốt bao dặm dài, Nhờ cậy Ngài, </a:t>
            </a:r>
            <a:br>
              <a:rPr lang="en-US" altLang="en-US"/>
            </a:br>
            <a:r>
              <a:rPr lang="en-US" altLang="en-US"/>
              <a:t>tôi lần chân </a:t>
            </a:r>
            <a:br>
              <a:rPr lang="en-US" altLang="en-US"/>
            </a:br>
            <a:r>
              <a:rPr lang="en-US" altLang="en-US"/>
              <a:t>bước không sai. 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B833FBF-6D2A-40DB-89EE-F1A625568CE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Từng giây phút, Từng giây phút, Huyết tha tội nguyện thêm cảm xúc,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A6D083D4-8BF6-4607-A748-FD7F17BB8CD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Ước Chúa đem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ái tâm lạ lùng,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Buộc chặt lòng tôi cùng Chân Chúa thủy chung.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4609</TotalTime>
  <Words>111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293 TỪNG GIÂY PHÚT</vt:lpstr>
      <vt:lpstr>1. Chúa quý hơn chính sinh mạng nầy. Hằng gần Ngài trong lòng tôi  thảnh thơi thay. </vt:lpstr>
      <vt:lpstr>Huyết báu kia  quyết tin trọn đời, Nguyện hằng gìn tôi gần hông Chúa không thôi. </vt:lpstr>
      <vt:lpstr>Từng giây phút, Từng giây phút, Huyết tha tội nguyện thêm cảm xúc, </vt:lpstr>
      <vt:lpstr>Ước Chúa đem  ái tâm lạ lùng,  Buộc chặt lòng tôi cùng Chân Chúa thủy chung.</vt:lpstr>
      <vt:lpstr>2. Giữa thế gian,  bể dâu mịt mù, Nguyện Ngài hằng đưa đường tôi,  hỡi Jêsus. </vt:lpstr>
      <vt:lpstr>Có Chúa đưa  suốt bao dặm dài, Nhờ cậy Ngài,  tôi lần chân  bước không sai. </vt:lpstr>
      <vt:lpstr>Từng giây phút, Từng giây phút, Huyết tha tội nguyện thêm cảm xúc, </vt:lpstr>
      <vt:lpstr>Ước Chúa đem  ái tâm lạ lùng,  Buộc chặt lòng tôi cùng Chân Chúa thủy chung.</vt:lpstr>
      <vt:lpstr>3. Mến Jêsus ước thêm mặn nồng, Tận hồi lìa xa trần gian bước sang sông. </vt:lpstr>
      <vt:lpstr>Đến thiên cung  hiển vinh đời đời, Hồn nầy chìm trong tình yêu  Chúa Ba Ngôi. </vt:lpstr>
      <vt:lpstr>Từng giây phút, Từng giây phút, Huyết tha tội nguyện thêm cảm xúc, </vt:lpstr>
      <vt:lpstr>Ước Chúa đem  ái tâm lạ lùng,  Buộc chặt lòng tôi cùng Chân Chúa thủy chung.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311</cp:revision>
  <dcterms:created xsi:type="dcterms:W3CDTF">2010-05-25T06:43:56Z</dcterms:created>
  <dcterms:modified xsi:type="dcterms:W3CDTF">2018-11-03T04:16:30Z</dcterms:modified>
</cp:coreProperties>
</file>