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3" r:id="rId9"/>
    <p:sldId id="374" r:id="rId10"/>
    <p:sldId id="366" r:id="rId11"/>
    <p:sldId id="367" r:id="rId12"/>
    <p:sldId id="375" r:id="rId13"/>
    <p:sldId id="3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9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AF85DF-EE27-4FDF-8EF4-3B5E25BA5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F2A6E-12F5-4DB0-A551-90F85499DB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2E014FD-57C2-4E30-A1FA-8F8C26ED68E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8F772C-705E-4FC0-BE12-B1049188D5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9F68ED7-F516-43E0-8132-5F28DF537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0833-FCB4-4DC9-8AA9-2E767386AA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6C08B-B081-4CA7-BE48-0B1955FC9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E4B2E8-8A94-42B2-A731-FDE54978E10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626DDC2-8367-42AF-A5EC-C87FD33F82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7BCA0C6-9292-4936-9AD3-E98CA2A5A7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4AA5BC6-1074-4990-9D8D-171AA0BD3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1224CE-2D6A-4E06-AE77-EDA05FFBE9E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8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922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852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9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1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8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2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4001C6-E9F1-4F17-9FD2-5AE5BE92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294</a:t>
            </a:r>
            <a:br>
              <a:rPr lang="vi-VN" dirty="0"/>
            </a:br>
            <a:r>
              <a:rPr lang="vi-VN" dirty="0"/>
              <a:t>DƯƠNG QUANG </a:t>
            </a:r>
            <a:br>
              <a:rPr lang="vi-VN" dirty="0"/>
            </a:br>
            <a:r>
              <a:rPr lang="vi-VN" dirty="0"/>
              <a:t>THIÊN QUỐC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1378872-B6F3-45D0-B124-1DEE17E343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,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sớm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,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br>
              <a:rPr lang="en-US" altLang="en-US" dirty="0"/>
            </a:br>
            <a:r>
              <a:rPr lang="en-US" altLang="en-US" dirty="0" err="1"/>
              <a:t>hào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ACD7FE4-7255-4D62-A843-D25C592006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nầy luôn vui tươi bước trên đường phơi phới, trông ánh </a:t>
            </a:r>
            <a:br>
              <a:rPr lang="en-US" altLang="en-US"/>
            </a:br>
            <a:r>
              <a:rPr lang="en-US" altLang="en-US"/>
              <a:t>yêu thương trời </a:t>
            </a:r>
            <a:br>
              <a:rPr lang="en-US" altLang="en-US"/>
            </a:br>
            <a:r>
              <a:rPr lang="en-US" altLang="en-US"/>
              <a:t>vui thỏa muôn đời.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3C96BCA-5C28-4533-87FF-15CC283347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soi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0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BD7D0C4-5A0A-40E8-BF40-BF17212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3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BE9128D-BA75-45B2-8BFE-7F57AA626E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nay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,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thấu</a:t>
            </a:r>
            <a:r>
              <a:rPr lang="en-US" altLang="en-US" dirty="0"/>
              <a:t>, qua </a:t>
            </a:r>
            <a:r>
              <a:rPr lang="en-US" altLang="en-US" dirty="0" err="1"/>
              <a:t>núi</a:t>
            </a:r>
            <a:r>
              <a:rPr lang="en-US" altLang="en-US" dirty="0"/>
              <a:t> non u </a:t>
            </a:r>
            <a:r>
              <a:rPr lang="en-US" altLang="en-US" dirty="0" err="1"/>
              <a:t>tịch</a:t>
            </a:r>
            <a:r>
              <a:rPr lang="en-US" altLang="en-US" dirty="0"/>
              <a:t>, </a:t>
            </a:r>
            <a:r>
              <a:rPr lang="en-US" altLang="en-US" dirty="0" err="1"/>
              <a:t>dốc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B899D26-4B13-41DD-ABB1-E91A87D7BB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: “Ta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” </a:t>
            </a:r>
            <a:br>
              <a:rPr lang="en-US" altLang="en-US" dirty="0"/>
            </a:b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vời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3C96BCA-5C28-4533-87FF-15CC283347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soi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BD7D0C4-5A0A-40E8-BF40-BF17212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CEFB0BF-EFC2-46A9-BC64-81AAB727DF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Dầu mù mịt quanh tôi,  ở trên đầu tăm tối, không khuất Jêsus được, Đấng đưa đường tôi;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5A2CD16-C890-4E20-83F7-20BF027424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tỏa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hào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bóng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3C96BCA-5C28-4533-87FF-15CC283347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tỏa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soi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3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BD7D0C4-5A0A-40E8-BF40-BF17212AF56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Ha-</a:t>
            </a:r>
            <a:r>
              <a:rPr lang="en-US" altLang="en-US" dirty="0" err="1">
                <a:solidFill>
                  <a:srgbClr val="FFFF00"/>
                </a:solidFill>
              </a:rPr>
              <a:t>lê</a:t>
            </a:r>
            <a:r>
              <a:rPr lang="en-US" altLang="en-US" dirty="0">
                <a:solidFill>
                  <a:srgbClr val="FFFF00"/>
                </a:solidFill>
              </a:rPr>
              <a:t>-</a:t>
            </a:r>
            <a:r>
              <a:rPr lang="en-US" altLang="en-US" dirty="0" err="1">
                <a:solidFill>
                  <a:srgbClr val="FFFF00"/>
                </a:solidFill>
              </a:rPr>
              <a:t>lu-gia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khoái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6927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4606</TotalTime>
  <Words>149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294 DƯƠNG QUANG  THIÊN QUỐC </vt:lpstr>
      <vt:lpstr>1. Đường trời nay tôi đi, có mặt trời soi thấu, qua núi non u tịch, dốc cao,  vực sâu; </vt:lpstr>
      <vt:lpstr>Kìa lời Jêsus xưa hứa: “Ta hằng đi với”  Ôi hứa ngôn muôn đời cao quý tuyệt vời.</vt:lpstr>
      <vt:lpstr>Dương quang  thiên quốc nầy,  thần quang chiếu đêm ngày, ánh sáng thánh tỏa soi ở linh hồn mãi; </vt:lpstr>
      <vt:lpstr>Ha-lê-lu-gia! Khiến tôi hằng khoan khoái,  tôi có Jêsus hoài,  luôn hát khen Ngài.</vt:lpstr>
      <vt:lpstr>2. Dầu mù mịt quanh tôi,  ở trên đầu tăm tối, không khuất Jêsus được, Đấng đưa đường tôi; </vt:lpstr>
      <vt:lpstr>Ngài là Chân quang soi tỏa muôn hào quang thánh. Tôi bước đi theo Ngài như bóng theo hình. </vt:lpstr>
      <vt:lpstr>Dương quang  thiên quốc nầy,  thần quang chiếu đêm ngày, ánh sáng thánh tỏa soi ở linh hồn mãi; </vt:lpstr>
      <vt:lpstr>Ha-lê-lu-gia! Khiến tôi hằng khoan khoái,  tôi có Jêsus hoài,  luôn hát khen Ngài.</vt:lpstr>
      <vt:lpstr>3. Cùng đi trong chân quang, bước tôi hằng tươi sáng, mong sớm vô thiên đàng, chốn muôn hào quang; </vt:lpstr>
      <vt:lpstr>Lòng nầy luôn vui tươi bước trên đường phơi phới, trông ánh  yêu thương trời  vui thỏa muôn đời.</vt:lpstr>
      <vt:lpstr>Dương quang  thiên quốc nầy,  thần quang chiếu đêm ngày, ánh sáng thánh tỏa soi ở linh hồn mãi; </vt:lpstr>
      <vt:lpstr>Ha-lê-lu-gia! Khiến tôi hằng khoan khoái,  tôi có Jêsus hoài,  luôn hát khen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312</cp:revision>
  <dcterms:created xsi:type="dcterms:W3CDTF">2010-05-25T06:43:56Z</dcterms:created>
  <dcterms:modified xsi:type="dcterms:W3CDTF">2018-11-03T04:16:08Z</dcterms:modified>
</cp:coreProperties>
</file>