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7" r:id="rId9"/>
    <p:sldId id="378" r:id="rId10"/>
    <p:sldId id="366" r:id="rId11"/>
    <p:sldId id="367" r:id="rId12"/>
    <p:sldId id="379" r:id="rId13"/>
    <p:sldId id="380" r:id="rId14"/>
    <p:sldId id="368" r:id="rId15"/>
    <p:sldId id="369" r:id="rId16"/>
    <p:sldId id="381" r:id="rId17"/>
    <p:sldId id="3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0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FC82FC-AE0F-4AAF-A660-14FE2C7CB9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DDAF3-4EB0-4F8C-9A7B-020ED266D8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5AE0A7-E522-4D1B-93ED-E439B85BC53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834CD09-52F3-4280-8BAC-9AFE615E93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F836E7A-9CF7-446D-B054-F7C2B937D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CCBE8-7B12-487A-A15D-C9501C7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1FBE7-EBF1-4F65-A0F1-43B57DEA2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E4C3F8-CE1D-45B3-9BCA-32D5CD10C10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D0215CA-2644-4D5B-BE5A-58B7F050CE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2EF5DA8-9C38-4119-AF68-5A47893F9A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E296A78-0568-4E00-BE4D-6CD8FF9AC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1074C3-A91B-4242-A75F-DC87CA7FAE7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6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6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82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6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7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1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8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E98C3-F291-4FBA-B10E-9A24F7A5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295</a:t>
            </a:r>
            <a:br>
              <a:rPr lang="en-US" dirty="0"/>
            </a:br>
            <a:r>
              <a:rPr lang="en-US" dirty="0"/>
              <a:t>LUÔN MỖI PHÚT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E1FF5D4-9AEE-400F-86F2-3F189B78E0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chút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não</a:t>
            </a:r>
            <a:r>
              <a:rPr lang="en-US" altLang="en-US" dirty="0"/>
              <a:t>,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, </a:t>
            </a:r>
            <a:r>
              <a:rPr lang="en-US" altLang="en-US" dirty="0" err="1"/>
              <a:t>rên</a:t>
            </a:r>
            <a:r>
              <a:rPr lang="en-US" altLang="en-US" dirty="0"/>
              <a:t> </a:t>
            </a:r>
            <a:r>
              <a:rPr lang="en-US" altLang="en-US" dirty="0" err="1"/>
              <a:t>siết</a:t>
            </a:r>
            <a:r>
              <a:rPr lang="en-US" altLang="en-US" dirty="0"/>
              <a:t>,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giọt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mắt</a:t>
            </a:r>
            <a:r>
              <a:rPr lang="en-US" altLang="en-US" dirty="0"/>
              <a:t> hay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, </a:t>
            </a:r>
            <a:r>
              <a:rPr lang="en-US" altLang="en-US" dirty="0" err="1"/>
              <a:t>buồn</a:t>
            </a:r>
            <a:r>
              <a:rPr lang="en-US" altLang="en-US" dirty="0"/>
              <a:t> </a:t>
            </a:r>
            <a:r>
              <a:rPr lang="en-US" altLang="en-US" dirty="0" err="1"/>
              <a:t>tiếc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F052F2F-5CE4-447B-82BF-AA8E059A16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nguy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4A5C5C8-7B99-41B8-909F-F908B99027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mạng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0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FAAAB92-CDA1-4FCA-A481-FF95A33B9A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Nhìn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toàn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3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10F54A9-DCCF-4B44-A706-DD589618F5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Hồi tôi yếu đuối có Jêsus hằng cảm biết, Bất câu bịnh chi Jêsus y trị lành hết.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C6F71BA-FCAF-49FF-890B-0215444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lo </a:t>
            </a:r>
            <a:r>
              <a:rPr lang="en-US" altLang="en-US" dirty="0" err="1"/>
              <a:t>âu</a:t>
            </a:r>
            <a:r>
              <a:rPr lang="en-US" altLang="en-US" dirty="0"/>
              <a:t> </a:t>
            </a:r>
            <a:r>
              <a:rPr lang="en-US" altLang="en-US" dirty="0" err="1"/>
              <a:t>hanh</a:t>
            </a:r>
            <a:r>
              <a:rPr lang="en-US" altLang="en-US" dirty="0"/>
              <a:t>, </a:t>
            </a:r>
            <a:r>
              <a:rPr lang="en-US" altLang="en-US" dirty="0" err="1"/>
              <a:t>truân</a:t>
            </a:r>
            <a:r>
              <a:rPr lang="en-US" altLang="en-US" dirty="0"/>
              <a:t>, hung, </a:t>
            </a:r>
            <a:r>
              <a:rPr lang="en-US" altLang="en-US" dirty="0" err="1"/>
              <a:t>kiết</a:t>
            </a:r>
            <a:r>
              <a:rPr lang="en-US" altLang="en-US" dirty="0"/>
              <a:t>.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ly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4A5C5C8-7B99-41B8-909F-F908B99027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mạng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7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FAAAB92-CDA1-4FCA-A481-FF95A33B9A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Nhìn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toàn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012B05B-D6C0-4AC8-B0A1-39BE8500EC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Ngày đêm luôn chết với Jêsus thật tôi chết. Sống chung cùng Jêsus tân sinh mạng thuần khiết.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844ED60-4A39-49C5-B097-541AB5CAC5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tiết</a:t>
            </a:r>
            <a:r>
              <a:rPr lang="en-US" altLang="en-US" dirty="0"/>
              <a:t>,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br>
              <a:rPr lang="en-US" altLang="en-US" dirty="0"/>
            </a:b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thiệt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4A5C5C8-7B99-41B8-909F-F908B99027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mạng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FAAAB92-CDA1-4FCA-A481-FF95A33B9A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Nhìn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toàn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A1EA4D7-C2D0-4A18-92E3-B35D7CFB55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Hồi tôi lâm thử thách, Jêsus nào xa bỏ. Gánh tôi nặng nhưng Jêsus </a:t>
            </a:r>
            <a:br>
              <a:rPr lang="en-US" altLang="en-US"/>
            </a:br>
            <a:r>
              <a:rPr lang="en-US" altLang="en-US"/>
              <a:t>đêm ngày liệu lo.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C5AF795-89FD-41CA-82C4-A8493D3A3E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Còn khi tâm tôi đau thương, Jêsus băng bó, Mỗi phút vui mừng thay, tôi được Chúa hộ phò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4A5C5C8-7B99-41B8-909F-F908B99027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mạng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1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FAAAB92-CDA1-4FCA-A481-FF95A33B9A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Nhìn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toàn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949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4610</TotalTime>
  <Words>297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295 LUÔN MỖI PHÚT </vt:lpstr>
      <vt:lpstr>1. Ngày đêm luôn chết với Jêsus thật tôi chết. Sống chung cùng Jêsus tân sinh mạng thuần khiết. </vt:lpstr>
      <vt:lpstr>Nhìn Jêsus trông mong khi vinh quang phát tiết, Mỗi phút trong đời tôi  luôn thuộc Chúa chân thiệt. </vt:lpstr>
      <vt:lpstr>Luôn mỗi phút ơn yêu thương Ngài gìn châu đáo, Luôn mỗi phút hưởng tân sanh mạng từ trên cao. </vt:lpstr>
      <vt:lpstr>Nhìn Jêsus trông mong khi chiếu ánh vinh quang, Mỗi phút trong đời tôi  luôn thuộc Chúa  châu toàn.</vt:lpstr>
      <vt:lpstr>2. Hồi tôi lâm thử thách, Jêsus nào xa bỏ. Gánh tôi nặng nhưng Jêsus  đêm ngày liệu lo. </vt:lpstr>
      <vt:lpstr>Còn khi tâm tôi đau thương, Jêsus băng bó, Mỗi phút vui mừng thay, tôi được Chúa hộ phò</vt:lpstr>
      <vt:lpstr>Luôn mỗi phút ơn yêu thương Ngài gìn châu đáo, Luôn mỗi phút hưởng tân sanh mạng từ trên cao. </vt:lpstr>
      <vt:lpstr>Nhìn Jêsus trông mong khi chiếu ánh vinh quang, Mỗi phút trong đời tôi  luôn thuộc Chúa  châu toàn.</vt:lpstr>
      <vt:lpstr>3. Tuyệt nhiên không chút khổ não, bất bình, rên siết, Quyết không giọt nước mắt hay ưu sầu, buồn tiếc. </vt:lpstr>
      <vt:lpstr>Mọi gian nguy Jêsus trên ngôi luôn rõ biết,  Mỗi phút trên đường tôi, Jêsus nhớ đặc biệt.</vt:lpstr>
      <vt:lpstr>Luôn mỗi phút ơn yêu thương Ngài gìn châu đáo, Luôn mỗi phút hưởng tân sanh mạng từ trên cao. </vt:lpstr>
      <vt:lpstr>Nhìn Jêsus trông mong khi chiếu ánh vinh quang, Mỗi phút trong đời tôi  luôn thuộc Chúa  châu toàn.</vt:lpstr>
      <vt:lpstr>4. Hồi tôi yếu đuối có Jêsus hằng cảm biết, Bất câu bịnh chi Jêsus y trị lành hết. </vt:lpstr>
      <vt:lpstr>Rày tâm tôi không lo âu hanh, truân, hung, kiết. Có Jêsus gần tôi, đêm ngày chẳng ly biệt. </vt:lpstr>
      <vt:lpstr>Luôn mỗi phút ơn yêu thương Ngài gìn châu đáo, Luôn mỗi phút hưởng tân sanh mạng từ trên cao. </vt:lpstr>
      <vt:lpstr>Nhìn Jêsus trông mong khi chiếu ánh vinh quang, Mỗi phút trong đời tôi  luôn thuộc Chúa  châu toàn.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313</cp:revision>
  <dcterms:created xsi:type="dcterms:W3CDTF">2010-05-25T06:43:56Z</dcterms:created>
  <dcterms:modified xsi:type="dcterms:W3CDTF">2018-11-03T04:15:32Z</dcterms:modified>
</cp:coreProperties>
</file>