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9" r:id="rId9"/>
    <p:sldId id="368" r:id="rId10"/>
    <p:sldId id="367" r:id="rId11"/>
    <p:sldId id="3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4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104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ableStyles" Target="tableStyles.xml"/><Relationship Id="rId16" Type="http://schemas.openxmlformats.org/officeDocument/2006/relationships/theme" Target="theme/theme1.xml"/><Relationship Id="rId7" Type="http://schemas.openxmlformats.org/officeDocument/2006/relationships/slide" Target="slides/slide6.xml"/><Relationship Id="rId15" Type="http://schemas.openxmlformats.org/officeDocument/2006/relationships/viewProps" Target="view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7D888E-5108-47F4-890D-2E88CAB8F2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C73EC-6A98-4B03-9362-CFC45CACBA5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4CAA8D5-F7F7-4E3B-B00D-A6A523F3C2EE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5DAD50-03BB-4378-A8E8-AF72FFD288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20BAA9B-0AF8-4F4A-B8E4-464E21E83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45BDA-FD41-4F62-8C2F-B87537C78F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1D675-2F60-4E78-A0D3-11865FB78B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8412EB-51BC-4A8C-B657-C45378907794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2B777D7-12C5-41DE-AD71-D238D82DD5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B1D95180-C1ED-4C4E-A00B-B7849DEEC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33B31CA9-E0BB-4DE1-9AB4-A2092FDC5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D99243-7C7F-492E-A90A-316FD3846F8A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7976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120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1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9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6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1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0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0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1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7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0A5FB9-6A62-4BBC-AB4A-E35E027F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2" y="922712"/>
            <a:ext cx="11118704" cy="4081549"/>
          </a:xfrm>
        </p:spPr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296</a:t>
            </a:r>
            <a:br>
              <a:rPr lang="en-US" dirty="0"/>
            </a:br>
            <a:r>
              <a:rPr lang="en-US" dirty="0"/>
              <a:t>JÊSUS ÔI, </a:t>
            </a:r>
            <a:br>
              <a:rPr lang="en-US" dirty="0"/>
            </a:br>
            <a:r>
              <a:rPr lang="en-US" dirty="0"/>
              <a:t>DẦU NAY CHỈ NIỆM NGÀI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56A9EA6-30B1-4E8F-B548-AB26C0D5504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5. Duy Jêsus nguồn vui vẻ lòng tôi, </a:t>
            </a:r>
            <a:br>
              <a:rPr lang="en-US" altLang="en-US"/>
            </a:br>
            <a:r>
              <a:rPr lang="en-US" altLang="en-US"/>
              <a:t>Ngài </a:t>
            </a:r>
            <a:r>
              <a:rPr lang="vi-VN" altLang="en-US"/>
              <a:t>là phần thưởng tương lai;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B718917-6504-4B76-B96E-B3EA8B6236F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Chỉ Chúa hiển vinh cho </a:t>
            </a:r>
            <a:br>
              <a:rPr lang="en-US" altLang="en-US"/>
            </a:br>
            <a:r>
              <a:rPr lang="vi-VN" altLang="en-US"/>
              <a:t>tôi </a:t>
            </a:r>
            <a:r>
              <a:rPr lang="vi-VN" altLang="en-US" dirty="0"/>
              <a:t>hiện thời, </a:t>
            </a:r>
            <a:br>
              <a:rPr lang="en-US" altLang="en-US" dirty="0"/>
            </a:br>
            <a:r>
              <a:rPr lang="vi-VN" altLang="en-US" dirty="0"/>
              <a:t>đời đời vinh hiển</a:t>
            </a:r>
            <a:br>
              <a:rPr lang="en-US" altLang="en-US" dirty="0"/>
            </a:br>
            <a:r>
              <a:rPr lang="vi-VN" altLang="en-US" dirty="0"/>
              <a:t>không hai.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85512D5-A490-4A52-815C-DBF9EDF0AC2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1. Jêsus ôi, dầu nay chỉ niệm Ngài, </a:t>
            </a:r>
            <a:br>
              <a:rPr lang="en-US" altLang="en-US"/>
            </a:br>
            <a:r>
              <a:rPr lang="vi-VN" altLang="en-US"/>
              <a:t>mà lòng còn </a:t>
            </a:r>
            <a:br>
              <a:rPr lang="en-US" altLang="en-US"/>
            </a:br>
            <a:r>
              <a:rPr lang="vi-VN" altLang="en-US"/>
              <a:t>thỏa vui thay!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3D23FEE-4D13-46DC-AD2E-D6F189BD50A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Huống đến lúc vô thiên cung gặp Ngài, lại càng </a:t>
            </a:r>
            <a:br>
              <a:rPr lang="en-US" altLang="en-US" dirty="0"/>
            </a:br>
            <a:r>
              <a:rPr lang="vi-VN" altLang="en-US" dirty="0"/>
              <a:t>vui thỏa chi tày.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2AC1EDE-5086-463A-AAF4-8CE28B5EC8F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2. Không văn chương nào, không ký lục ai, tường thuật được Chúa vinh oai;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A9A20F7-D5EE-4DD2-A82F-940E59D7FD8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Quyết chẳng có danh chi so danh Ngài, Jêsus Chân Chúa nh</a:t>
            </a:r>
            <a:r>
              <a:rPr lang="en-US" altLang="en-US" dirty="0"/>
              <a:t>â</a:t>
            </a:r>
            <a:r>
              <a:rPr lang="vi-VN" altLang="en-US" dirty="0"/>
              <a:t>n lo</a:t>
            </a:r>
            <a:r>
              <a:rPr lang="en-US" altLang="en-US" dirty="0"/>
              <a:t>ạ</a:t>
            </a:r>
            <a:r>
              <a:rPr lang="vi-VN" altLang="en-US" dirty="0"/>
              <a:t>i.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48A1FE3-E2B1-4C26-B81E-6931C5099A2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3. Ôi, Sông vui mừng, ôi Suối cậy trông, gội lòng từ tốn bi thương;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74D7F7B-CABA-4EE3-982D-9906D356650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Với kẻ sẩy ch</a:t>
            </a:r>
            <a:r>
              <a:rPr lang="en-US" altLang="en-US" dirty="0"/>
              <a:t>â</a:t>
            </a:r>
            <a:r>
              <a:rPr lang="vi-VN" altLang="en-US" dirty="0"/>
              <a:t>n ra ơn khoan hồng, </a:t>
            </a:r>
            <a:br>
              <a:rPr lang="en-US" altLang="en-US" dirty="0"/>
            </a:br>
            <a:r>
              <a:rPr lang="vi-VN" altLang="en-US" dirty="0"/>
              <a:t>cùng người kêu kiếm</a:t>
            </a:r>
            <a:br>
              <a:rPr lang="en-US" altLang="en-US" dirty="0"/>
            </a:br>
            <a:r>
              <a:rPr lang="vi-VN" altLang="en-US" dirty="0"/>
              <a:t>đoái thương.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046C81C-69DE-4E55-A8AA-AE44C8D2666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4. Ai hoan nghinh Ngài, ơn phước dường bao, đời đời miệng</a:t>
            </a:r>
            <a:r>
              <a:rPr lang="en-US" altLang="en-US"/>
              <a:t>,</a:t>
            </a:r>
            <a:r>
              <a:rPr lang="vi-VN" altLang="en-US"/>
              <a:t> bút nan miêu.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362A524-DB69-449C-94F1-D3EE6A5F45C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Ái đức Chúa tôi </a:t>
            </a:r>
            <a:br>
              <a:rPr lang="en-US" altLang="en-US" dirty="0"/>
            </a:br>
            <a:r>
              <a:rPr lang="vi-VN" altLang="en-US" dirty="0"/>
              <a:t>cao sâu mực nào, tường tận duy kẻ Chúa yêu.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4618</TotalTime>
  <Words>134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Thánh Ca 296 JÊSUS ÔI,  DẦU NAY CHỈ NIỆM NGÀI</vt:lpstr>
      <vt:lpstr>1. Jêsus ôi, dầu nay chỉ niệm Ngài,  mà lòng còn  thỏa vui thay! </vt:lpstr>
      <vt:lpstr>Huống đến lúc vô thiên cung gặp Ngài, lại càng  vui thỏa chi tày. </vt:lpstr>
      <vt:lpstr>2. Không văn chương nào, không ký lục ai, tường thuật được Chúa vinh oai; </vt:lpstr>
      <vt:lpstr>Quyết chẳng có danh chi so danh Ngài, Jêsus Chân Chúa nhân loại. </vt:lpstr>
      <vt:lpstr>3. Ôi, Sông vui mừng, ôi Suối cậy trông, gội lòng từ tốn bi thương; </vt:lpstr>
      <vt:lpstr>Với kẻ sẩy chân ra ơn khoan hồng,  cùng người kêu kiếm đoái thương.</vt:lpstr>
      <vt:lpstr>4. Ai hoan nghinh Ngài, ơn phước dường bao, đời đời miệng, bút nan miêu. </vt:lpstr>
      <vt:lpstr>Ái đức Chúa tôi  cao sâu mực nào, tường tận duy kẻ Chúa yêu.</vt:lpstr>
      <vt:lpstr>5. Duy Jêsus nguồn vui vẻ lòng tôi,  Ngài là phần thưởng tương lai; </vt:lpstr>
      <vt:lpstr>Chỉ Chúa hiển vinh cho  tôi hiện thời,  đời đời vinh hiển không hai.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315</cp:revision>
  <dcterms:created xsi:type="dcterms:W3CDTF">2010-05-25T06:43:56Z</dcterms:created>
  <dcterms:modified xsi:type="dcterms:W3CDTF">2018-11-03T04:14:39Z</dcterms:modified>
</cp:coreProperties>
</file>