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75" r:id="rId9"/>
    <p:sldId id="376" r:id="rId10"/>
    <p:sldId id="366" r:id="rId11"/>
    <p:sldId id="367" r:id="rId12"/>
    <p:sldId id="373" r:id="rId13"/>
    <p:sldId id="374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15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672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7E06E2C-427B-464C-9A0E-CFE05D9894F2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56D9A05-8F21-4EBD-985D-BA7224E55D8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634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AD41625-2DB6-432A-BCE4-7F8D05D7F7F6}" type="slidenum">
              <a:rPr lang="ru-RU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0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80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57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33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20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4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23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2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50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6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1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1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93E096-41B3-487C-B0F5-C23235D2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297</a:t>
            </a:r>
            <a:br>
              <a:rPr lang="en-US" dirty="0"/>
            </a:br>
            <a:r>
              <a:rPr lang="en-US" dirty="0"/>
              <a:t>THẬT HẠNH VINH THAY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Thật hạnh vinh thay khi tôi đến thiên đàng, đi với Chúa bước sáng láng, Chúa với tôi đi song song chỗ bờ vàng;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Thật hạnh vinh cho tôi trong nước trên trời được sống với Chúa thỏa bấy, Ngài luôn ở bên tôi, thật hạnh phước thay! 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chẳng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59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gìn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chính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vượt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hầm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đỉnh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vĩnh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72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Thật hạnh vinh thay đi bên Đấng mua chuộc tôi bởi huyết quý báu bấy, khiến tôi luôn luôn vui tươi thỏa lòng nầy;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Trọn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vẻ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thượng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ở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sớm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, </a:t>
            </a:r>
            <a:r>
              <a:rPr lang="en-US" altLang="en-US" dirty="0" err="1"/>
              <a:t>ngợi</a:t>
            </a:r>
            <a:r>
              <a:rPr lang="en-US" altLang="en-US" dirty="0"/>
              <a:t> </a:t>
            </a:r>
            <a:r>
              <a:rPr lang="en-US" altLang="en-US" dirty="0" err="1"/>
              <a:t>khen</a:t>
            </a:r>
            <a:r>
              <a:rPr lang="en-US" altLang="en-US" dirty="0"/>
              <a:t> </a:t>
            </a:r>
            <a:r>
              <a:rPr lang="en-US" altLang="en-US" dirty="0" err="1"/>
              <a:t>Đấng</a:t>
            </a:r>
            <a:r>
              <a:rPr lang="en-US" altLang="en-US" dirty="0"/>
              <a:t> ban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hạnh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chẳng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gìn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chính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vượt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hầm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đỉnh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vĩnh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Thật hạnh vinh thay khi tăm tối tôi nhận biết có Cứu Chúa ở với, phước bấy  tâm đơn sơ tin Chúa trọn đời;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tươi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tưng</a:t>
            </a:r>
            <a:r>
              <a:rPr lang="en-US" altLang="en-US" dirty="0"/>
              <a:t> </a:t>
            </a:r>
            <a:r>
              <a:rPr lang="en-US" altLang="en-US" dirty="0" err="1"/>
              <a:t>bừng</a:t>
            </a:r>
            <a:r>
              <a:rPr lang="en-US" altLang="en-US" dirty="0"/>
              <a:t>,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ẩn</a:t>
            </a:r>
            <a:r>
              <a:rPr lang="en-US" altLang="en-US" dirty="0"/>
              <a:t> </a:t>
            </a:r>
            <a:r>
              <a:rPr lang="en-US" altLang="en-US" dirty="0" err="1"/>
              <a:t>dưới</a:t>
            </a:r>
            <a:r>
              <a:rPr lang="en-US" altLang="en-US" dirty="0"/>
              <a:t> </a:t>
            </a:r>
            <a:r>
              <a:rPr lang="en-US" altLang="en-US" dirty="0" err="1"/>
              <a:t>cánh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.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ở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. </a:t>
            </a:r>
            <a:r>
              <a:rPr lang="en-US" altLang="en-US" dirty="0" err="1">
                <a:solidFill>
                  <a:srgbClr val="FFFF00"/>
                </a:solidFill>
              </a:rPr>
              <a:t>Thật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hạnh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vinh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chẳng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thôi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71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gìn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trung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chính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vượt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hầm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sâu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lên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đỉnh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phước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Thần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vĩnh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sinh</a:t>
            </a:r>
            <a:r>
              <a:rPr lang="en-US" altLang="en-US" dirty="0">
                <a:solidFill>
                  <a:srgbClr val="FFFF00"/>
                </a:solidFill>
              </a:rPr>
              <a:t>!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773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4651</TotalTime>
  <Words>261</Words>
  <Application>Microsoft Office PowerPoint</Application>
  <PresentationFormat>On-screen Show (16:9)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297 THẬT HẠNH VINH THAY </vt:lpstr>
      <vt:lpstr>1. Thật hạnh vinh thay đi bên Đấng mua chuộc tôi bởi huyết quý báu bấy, khiến tôi luôn luôn vui tươi thỏa lòng nầy; </vt:lpstr>
      <vt:lpstr>Trọn đời tôi luôn luôn vui vẻ thiên thượng vì Chúa ở với sớm tối, ngợi khen Đấng ban vinh hạnh đời sống tôi!</vt:lpstr>
      <vt:lpstr>Thật hạnh vinh đồng đi cùng Chân Chúa tôi. Thật hạnh vinh đồng đi bên Chúa chẳng thôi; </vt:lpstr>
      <vt:lpstr>Ngài gìn chân tôi đi trung chính, vượt hầm sâu  lên nơi sơn đỉnh,  phước bấy cho tôi đi  cùng Thần vĩnh sinh!</vt:lpstr>
      <vt:lpstr>2. Thật hạnh vinh thay khi tăm tối tôi nhận biết có Cứu Chúa ở với, phước bấy  tâm đơn sơ tin Chúa trọn đời; </vt:lpstr>
      <vt:lpstr>Mừng thay khi không gian tươi sáng tưng bừng, tôi ẩn dưới cánh Chúa thánh. Thật tôi ở trong Jêsus đầy hiển vinh.</vt:lpstr>
      <vt:lpstr>Thật hạnh vinh đồng đi cùng Chân Chúa tôi. Thật hạnh vinh đồng đi bên Chúa chẳng thôi; </vt:lpstr>
      <vt:lpstr>Ngài gìn chân tôi đi trung chính, vượt hầm sâu  lên nơi sơn đỉnh,  phước bấy cho tôi đi  cùng Thần vĩnh sinh!</vt:lpstr>
      <vt:lpstr>3. Thật hạnh vinh thay khi tôi đến thiên đàng, đi với Chúa bước sáng láng, Chúa với tôi đi song song chỗ bờ vàng; </vt:lpstr>
      <vt:lpstr>Thật hạnh vinh cho tôi trong nước trên trời được sống với Chúa thỏa bấy, Ngài luôn ở bên tôi, thật hạnh phước thay!  </vt:lpstr>
      <vt:lpstr>Thật hạnh vinh đồng đi cùng Chân Chúa tôi. Thật hạnh vinh đồng đi bên Chúa chẳng thôi; </vt:lpstr>
      <vt:lpstr>Ngài gìn chân tôi đi trung chính, vượt hầm sâu  lên nơi sơn đỉnh,  phước bấy cho tôi đi  cùng Thần vĩnh sinh!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321</cp:revision>
  <dcterms:created xsi:type="dcterms:W3CDTF">2010-05-25T06:43:56Z</dcterms:created>
  <dcterms:modified xsi:type="dcterms:W3CDTF">2018-11-03T04:14:08Z</dcterms:modified>
</cp:coreProperties>
</file>