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15" Type="http://schemas.openxmlformats.org/officeDocument/2006/relationships/tableStyles" Target="tableStyle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C3F45E-EA9E-49FC-ADCB-2926DB8821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7FAE5-7245-4428-8ACC-58FF1A32584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5B9EBBD-457E-453D-BD3E-6F8DD4C15149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7DC909-CA12-452D-8AAD-1833528352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9E3065D-8B57-4A76-ADBD-B3183BCF5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595BD-32DD-4C20-9ED5-79CE1D730F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10366-7F64-434E-A55D-543C15C25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0FBE9B-C1C4-4BE5-9ECA-FCE62156E534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0782C989-59FA-429A-B788-9543705C19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2A9BA03E-B45D-4375-911C-3932C0047B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E235BD6C-AF49-402B-9516-C32B6E1D9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46C99F-C10E-4C9E-98E6-DE332B9DE888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0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4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765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710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0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5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9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3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1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6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2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0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DA1798-06E3-4466-9DF8-9246171E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298</a:t>
            </a:r>
            <a:br>
              <a:rPr lang="en-US" dirty="0"/>
            </a:br>
            <a:r>
              <a:rPr lang="en-US" dirty="0"/>
              <a:t>VUI THÚ THẾ GIAN </a:t>
            </a:r>
            <a:br>
              <a:rPr lang="en-US" dirty="0"/>
            </a:br>
            <a:r>
              <a:rPr lang="en-US" dirty="0"/>
              <a:t>MAU TÀN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5CE1B6E1-3AA7-48A6-967C-800120FEB22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Vui thú thế gian mau tàn, Jêsus thuộc tôi. Dây vấn vương xưa li đoạn, </a:t>
            </a:r>
            <a:br>
              <a:rPr lang="en-US" altLang="en-US"/>
            </a:br>
            <a:r>
              <a:rPr lang="en-US" altLang="en-US"/>
              <a:t>Chúa thuộc tôi rồi.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D0B214C-F06E-49CB-9896-7647D064256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Đồng</a:t>
            </a:r>
            <a:r>
              <a:rPr lang="en-US" altLang="en-US" dirty="0"/>
              <a:t> </a:t>
            </a:r>
            <a:r>
              <a:rPr lang="en-US" altLang="en-US" dirty="0" err="1"/>
              <a:t>vắng</a:t>
            </a:r>
            <a:r>
              <a:rPr lang="en-US" altLang="en-US" dirty="0"/>
              <a:t>, </a:t>
            </a:r>
            <a:r>
              <a:rPr lang="en-US" altLang="en-US" dirty="0" err="1"/>
              <a:t>rừng</a:t>
            </a:r>
            <a:r>
              <a:rPr lang="en-US" altLang="en-US" dirty="0"/>
              <a:t> </a:t>
            </a:r>
            <a:r>
              <a:rPr lang="en-US" altLang="en-US" dirty="0" err="1"/>
              <a:t>hoang</a:t>
            </a:r>
            <a:r>
              <a:rPr lang="en-US" altLang="en-US" dirty="0"/>
              <a:t> </a:t>
            </a:r>
            <a:r>
              <a:rPr lang="en-US" altLang="en-US" dirty="0" err="1"/>
              <a:t>âm</a:t>
            </a:r>
            <a:r>
              <a:rPr lang="en-US" altLang="en-US" dirty="0"/>
              <a:t> u,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chốn</a:t>
            </a:r>
            <a:r>
              <a:rPr lang="en-US" altLang="en-US" dirty="0"/>
              <a:t> </a:t>
            </a:r>
            <a:r>
              <a:rPr lang="en-US" altLang="en-US" dirty="0" err="1"/>
              <a:t>nghỉ</a:t>
            </a:r>
            <a:r>
              <a:rPr lang="en-US" altLang="en-US" dirty="0"/>
              <a:t> </a:t>
            </a:r>
            <a:r>
              <a:rPr lang="en-US" altLang="en-US" dirty="0" err="1"/>
              <a:t>yên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.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ban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hộ</a:t>
            </a:r>
            <a:r>
              <a:rPr lang="en-US" altLang="en-US" dirty="0"/>
              <a:t> </a:t>
            </a:r>
            <a:r>
              <a:rPr lang="en-US" altLang="en-US" dirty="0" err="1"/>
              <a:t>phù</a:t>
            </a:r>
            <a:r>
              <a:rPr lang="en-US" altLang="en-US" dirty="0"/>
              <a:t>,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rồi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45AF1DF-F25F-4AB5-9337-3C6C802DE92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Xin chớ để tôi lạc loài, Jêsus thuộc tôi. Tôi muốn ở luôn trong Ngài, </a:t>
            </a:r>
            <a:br>
              <a:rPr lang="en-US" altLang="en-US"/>
            </a:br>
            <a:r>
              <a:rPr lang="en-US" altLang="en-US"/>
              <a:t>Chúa thuộc tôi rồi.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7F393AB-9783-49F9-BAF0-2BBC9E4C6AC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Vật</a:t>
            </a:r>
            <a:r>
              <a:rPr lang="en-US" altLang="en-US" dirty="0"/>
              <a:t> </a:t>
            </a:r>
            <a:r>
              <a:rPr lang="en-US" altLang="en-US" dirty="0" err="1"/>
              <a:t>đất</a:t>
            </a:r>
            <a:r>
              <a:rPr lang="en-US" altLang="en-US" dirty="0"/>
              <a:t> </a:t>
            </a:r>
            <a:r>
              <a:rPr lang="en-US" altLang="en-US" dirty="0" err="1"/>
              <a:t>bụi</a:t>
            </a:r>
            <a:r>
              <a:rPr lang="en-US" altLang="en-US" dirty="0"/>
              <a:t> </a:t>
            </a:r>
            <a:r>
              <a:rPr lang="en-US" altLang="en-US" dirty="0" err="1"/>
              <a:t>mau</a:t>
            </a:r>
            <a:r>
              <a:rPr lang="en-US" altLang="en-US" dirty="0"/>
              <a:t> tan </a:t>
            </a:r>
            <a:r>
              <a:rPr lang="en-US" altLang="en-US" dirty="0" err="1"/>
              <a:t>thay</a:t>
            </a:r>
            <a:r>
              <a:rPr lang="en-US" altLang="en-US" dirty="0"/>
              <a:t>, Nay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mai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bao </a:t>
            </a:r>
            <a:r>
              <a:rPr lang="en-US" altLang="en-US" dirty="0" err="1"/>
              <a:t>hồi</a:t>
            </a:r>
            <a:r>
              <a:rPr lang="en-US" altLang="en-US" dirty="0"/>
              <a:t>, Mau </a:t>
            </a:r>
            <a:r>
              <a:rPr lang="en-US" altLang="en-US" dirty="0" err="1"/>
              <a:t>thoát</a:t>
            </a:r>
            <a:r>
              <a:rPr lang="en-US" altLang="en-US" dirty="0"/>
              <a:t> </a:t>
            </a:r>
            <a:r>
              <a:rPr lang="en-US" altLang="en-US" dirty="0" err="1"/>
              <a:t>ly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rày</a:t>
            </a:r>
            <a:r>
              <a:rPr lang="en-US" altLang="en-US" dirty="0"/>
              <a:t>,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rồi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E605B98-4CE1-427C-B879-6002DF52087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Xin </a:t>
            </a:r>
            <a:r>
              <a:rPr lang="en-US" altLang="en-US" dirty="0" err="1"/>
              <a:t>vĩnh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giấc</a:t>
            </a:r>
            <a:r>
              <a:rPr lang="en-US" altLang="en-US" dirty="0"/>
              <a:t> </a:t>
            </a:r>
            <a:r>
              <a:rPr lang="en-US" altLang="en-US" dirty="0" err="1"/>
              <a:t>mộng</a:t>
            </a:r>
            <a:r>
              <a:rPr lang="en-US" altLang="en-US" dirty="0"/>
              <a:t> </a:t>
            </a:r>
            <a:r>
              <a:rPr lang="en-US" altLang="en-US" dirty="0" err="1"/>
              <a:t>trần</a:t>
            </a:r>
            <a:r>
              <a:rPr lang="en-US" altLang="en-US" dirty="0"/>
              <a:t>,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.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đắm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dương</a:t>
            </a:r>
            <a:r>
              <a:rPr lang="en-US" altLang="en-US" dirty="0"/>
              <a:t> </a:t>
            </a:r>
            <a:r>
              <a:rPr lang="en-US" altLang="en-US" dirty="0" err="1"/>
              <a:t>quang</a:t>
            </a:r>
            <a:r>
              <a:rPr lang="en-US" altLang="en-US" dirty="0"/>
              <a:t> </a:t>
            </a:r>
            <a:r>
              <a:rPr lang="en-US" altLang="en-US" dirty="0" err="1"/>
              <a:t>hừng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hoài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23557F3-A2B1-4B54-8934-6107A6B59A9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Vật</a:t>
            </a:r>
            <a:r>
              <a:rPr lang="en-US" altLang="en-US" dirty="0"/>
              <a:t> </a:t>
            </a:r>
            <a:r>
              <a:rPr lang="en-US" altLang="en-US" dirty="0" err="1"/>
              <a:t>báu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luyến</a:t>
            </a:r>
            <a:r>
              <a:rPr lang="en-US" altLang="en-US" dirty="0"/>
              <a:t>, Nay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hóa</a:t>
            </a:r>
            <a:r>
              <a:rPr lang="en-US" altLang="en-US" dirty="0"/>
              <a:t> ra </a:t>
            </a:r>
            <a:r>
              <a:rPr lang="en-US" altLang="en-US" dirty="0" err="1"/>
              <a:t>đê</a:t>
            </a:r>
            <a:r>
              <a:rPr lang="en-US" altLang="en-US" dirty="0"/>
              <a:t> </a:t>
            </a:r>
            <a:r>
              <a:rPr lang="en-US" altLang="en-US" dirty="0" err="1"/>
              <a:t>tồi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khiến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toại</a:t>
            </a:r>
            <a:r>
              <a:rPr lang="en-US" altLang="en-US" dirty="0"/>
              <a:t> </a:t>
            </a:r>
            <a:r>
              <a:rPr lang="en-US" altLang="en-US" dirty="0" err="1"/>
              <a:t>nguyền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rồi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DF7DDE0-A3E4-43EC-9A90-4239815463B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Xa chốn vinh hoa tạm thời, Jêsus thuộc tôi. Vui đến thiên cung đời đời, Chúa thuộc tôi rồi.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B3DA152C-F7E0-46D5-9810-4B270EEBDEE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Mừng rỡ gặp người yêu dấu, Lên chốn yên vui vô hồi, Ngực Chúa yêu đương nghiêng đầu, </a:t>
            </a:r>
            <a:br>
              <a:rPr lang="en-US" altLang="en-US"/>
            </a:br>
            <a:r>
              <a:rPr lang="en-US" altLang="en-US"/>
              <a:t>Chúa thuộc tôi rồi.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4620</TotalTime>
  <Words>152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298 VUI THÚ THẾ GIAN  MAU TÀN</vt:lpstr>
      <vt:lpstr>1. Vui thú thế gian mau tàn, Jêsus thuộc tôi. Dây vấn vương xưa li đoạn,  Chúa thuộc tôi rồi. </vt:lpstr>
      <vt:lpstr>Đồng vắng, rừng hoang âm u, Không chốn nghỉ yên trong đời. Duy Chúa  ban ơn hộ phù, Chúa thuộc tôi rồi.</vt:lpstr>
      <vt:lpstr>2. Xin chớ để tôi lạc loài, Jêsus thuộc tôi. Tôi muốn ở luôn trong Ngài,  Chúa thuộc tôi rồi. </vt:lpstr>
      <vt:lpstr>Vật đất bụi mau tan thay, Nay có mai không bao hồi, Mau thoát ly tâm tôi rày, Chúa thuộc tôi rồi.</vt:lpstr>
      <vt:lpstr>3. Xin vĩnh quyết  giấc mộng trần, Jêsus thuộc tôi. Vui đắm trong  dương quang hừng,  Chúa thuộc tôi hoài. </vt:lpstr>
      <vt:lpstr>Vật báu lòng tôi lưu luyến, Nay đã hóa ra đê tồi,  Duy Chúa khiến tôi  toại nguyền,  Chúa thuộc tôi rồi. </vt:lpstr>
      <vt:lpstr>4. Xa chốn vinh hoa tạm thời, Jêsus thuộc tôi. Vui đến thiên cung đời đời, Chúa thuộc tôi rồi. </vt:lpstr>
      <vt:lpstr>Mừng rỡ gặp người yêu dấu, Lên chốn yên vui vô hồi, Ngực Chúa yêu đương nghiêng đầu,  Chúa thuộc tôi rồi.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317</cp:revision>
  <dcterms:created xsi:type="dcterms:W3CDTF">2010-05-25T06:43:56Z</dcterms:created>
  <dcterms:modified xsi:type="dcterms:W3CDTF">2018-11-03T04:13:09Z</dcterms:modified>
</cp:coreProperties>
</file>