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8700-B689-461C-BF4A-CFCF48FAF82C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2F5A-5A06-4474-A6FB-37E2C20C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7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DE5224-B21D-4018-84E9-FD715DF7048F}" type="slidenum">
              <a:rPr lang="ru-RU">
                <a:solidFill>
                  <a:prstClr val="black"/>
                </a:solidFill>
              </a:rPr>
              <a:pPr eaLnBrk="1" hangingPunct="1"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2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80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3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946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6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9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8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4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9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4D8F4-B42A-4999-8310-8191E52D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299</a:t>
            </a:r>
            <a:br>
              <a:rPr lang="vi-VN" dirty="0"/>
            </a:br>
            <a:r>
              <a:rPr lang="vi-VN" dirty="0"/>
              <a:t>CÀNG YÊU CHÚA 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5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1. Lòng tôi kính mến Jêsus, biết nay Ngài thuộc tôi. Vì Chúa, quyết bỏ hết mọi ác khiên, Jêsus ôi!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77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Nguyện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mến</a:t>
            </a:r>
            <a:r>
              <a:rPr lang="en-US" dirty="0"/>
              <a:t> </a:t>
            </a:r>
            <a:r>
              <a:rPr lang="en-US" dirty="0" err="1"/>
              <a:t>Jêsus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khoan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mến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, nay </a:t>
            </a:r>
            <a:r>
              <a:rPr lang="en-US" dirty="0" err="1"/>
              <a:t>mến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nồng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71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Lòng tôi mến Chúa bởi Ngài mến tôi thật từ lâu. Vì tôi, huyết Chúa đổ, thật cứu ân Ngài rộng sâu.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43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đính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mão</a:t>
            </a:r>
            <a:r>
              <a:rPr lang="en-US" dirty="0"/>
              <a:t> gai.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mến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, nay </a:t>
            </a:r>
            <a:r>
              <a:rPr lang="en-US" dirty="0" err="1"/>
              <a:t>vẫn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hoài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75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mến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dẫu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hay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Cha.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nguyện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vang</a:t>
            </a:r>
            <a:br>
              <a:rPr lang="en-US" dirty="0"/>
            </a:b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ca.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1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ốm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giường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trút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tàn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mến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, </a:t>
            </a:r>
            <a:r>
              <a:rPr lang="en-US" dirty="0" err="1"/>
              <a:t>rày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mến</a:t>
            </a:r>
            <a:r>
              <a:rPr lang="en-US" dirty="0"/>
              <a:t> them</a:t>
            </a:r>
            <a:br>
              <a:rPr lang="en-US" dirty="0"/>
            </a:br>
            <a:r>
              <a:rPr lang="en-US" dirty="0" err="1"/>
              <a:t>nồng</a:t>
            </a:r>
            <a:r>
              <a:rPr lang="en-US" dirty="0"/>
              <a:t> </a:t>
            </a:r>
            <a:r>
              <a:rPr lang="en-US" dirty="0" err="1"/>
              <a:t>nàn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6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Lòng tôi rất thỏa thích vì sắp vô miền lạc khương. Là nơi nước sáng láng hằng chúc tôn thờ Hoàng Vương.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15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Mừng vui cứ hát xướng luôn đội mão hiển vinh hoài. Từ trước đã mến Chúa, lòng nay vẫn mến yêu Ngài.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158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188</Words>
  <Application>Microsoft Office PowerPoint</Application>
  <PresentationFormat>On-screen Show (16:9)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299 CÀNG YÊU CHÚA HƠN</vt:lpstr>
      <vt:lpstr>1. Lòng tôi kính mến Jêsus, biết nay Ngài thuộc tôi. Vì Chúa, quyết bỏ hết mọi ác khiên, Jêsus ôi! </vt:lpstr>
      <vt:lpstr>Nguyện luôn kính mến Jêsus là Cứu Chúa khoan hồng. Từ trước đã kính mến Ngài, nay mến yêu càng nồng.</vt:lpstr>
      <vt:lpstr>2. Lòng tôi mến Chúa bởi Ngài mến tôi thật từ lâu. Vì tôi, huyết Chúa đổ, thật cứu ân Ngài rộng sâu. </vt:lpstr>
      <vt:lpstr>Lòng yêu Chúa thêm mãi nhân Ngài đã đính  mão gai. Từ trước đã  kính mến Ngài, nay vẫn  kính yêu hoài.</vt:lpstr>
      <vt:lpstr>3. Lòng tôi mến Chúa dẫu tại đất hay về nhà Cha. Đời tôi tán mỹ Chúa nguyện hát vang bài thần ca. </vt:lpstr>
      <vt:lpstr>Dầu khi ốm đau, lúc trên giường sắp trút hơi tàn. Từ trước đã mến Chúa, rày yêu mến them nồng nàn.</vt:lpstr>
      <vt:lpstr>4. Lòng tôi rất thỏa thích vì sắp vô miền lạc khương. Là nơi nước sáng láng hằng chúc tôn thờ Hoàng Vương. </vt:lpstr>
      <vt:lpstr>Mừng vui cứ hát xướng luôn đội mão hiển vinh hoài. Từ trước đã mến Chúa, lòng nay vẫn mến yêu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An; HT-TCV</dc:creator>
  <cp:lastModifiedBy>Phan Minh Vinh An</cp:lastModifiedBy>
  <cp:revision>4</cp:revision>
  <dcterms:created xsi:type="dcterms:W3CDTF">2006-08-16T00:00:00Z</dcterms:created>
  <dcterms:modified xsi:type="dcterms:W3CDTF">2018-11-03T04:12:35Z</dcterms:modified>
</cp:coreProperties>
</file>