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2" r:id="rId9"/>
    <p:sldId id="373" r:id="rId10"/>
    <p:sldId id="366" r:id="rId11"/>
    <p:sldId id="367" r:id="rId12"/>
    <p:sldId id="374" r:id="rId13"/>
    <p:sldId id="375" r:id="rId14"/>
    <p:sldId id="368" r:id="rId15"/>
    <p:sldId id="369" r:id="rId16"/>
    <p:sldId id="376" r:id="rId17"/>
    <p:sldId id="377" r:id="rId18"/>
    <p:sldId id="370" r:id="rId19"/>
    <p:sldId id="371" r:id="rId20"/>
    <p:sldId id="378" r:id="rId21"/>
    <p:sldId id="3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6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829717-CE03-4250-A76C-82B3926BD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73C7F-99CF-4BB2-9A51-49EE1465D0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9EA887-48BB-4534-BF8B-77219026DEF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91A5F7B-16A1-4DF2-B813-048FE95DA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80E150-F140-42ED-8FB4-FC7B3A39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CEBF6-65FD-4012-AFF6-2D66F0E31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188F-7D40-45F1-81E0-3E9E3D74A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57D0C6-4D1F-4820-B8DB-3808E524747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032DC9F-2435-4CE3-B798-A08CF11E09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CE76060-4D11-468A-AFB7-CEED4805AA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F882E24-39FF-4394-A21B-E08C925AE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3C2CBA-7184-4241-AE07-D7EED4D2C42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4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61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1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9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4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4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FE7F95-7EEA-4DD3-B02B-F3B4593B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34" y="922712"/>
            <a:ext cx="11205332" cy="4081549"/>
          </a:xfrm>
        </p:spPr>
        <p:txBody>
          <a:bodyPr/>
          <a:lstStyle/>
          <a:p>
            <a:r>
              <a:rPr lang="vi-VN" dirty="0"/>
              <a:t>Thánh Ca 300</a:t>
            </a:r>
            <a:br>
              <a:rPr lang="vi-VN" dirty="0"/>
            </a:br>
            <a:r>
              <a:rPr lang="vi-VN" dirty="0"/>
              <a:t>KÌA, LÒNG YÊU THƯƠNG CHÚA PHI THƯỜNG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EC2FFF6-7518-444A-9B36-63A22FE825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Ngài xòe cho xem dấu đinh tay, vì tôi Ngài tuôn huyết đầy. Lạ lùng chiếc mão kết những gai,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8CC992E-979E-4BAC-AF11-F68C6D7B8B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Christ cam </a:t>
            </a:r>
            <a:r>
              <a:rPr lang="en-US" altLang="en-US" dirty="0" err="1"/>
              <a:t>đội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; </a:t>
            </a:r>
            <a:r>
              <a:rPr lang="en-US" altLang="en-US" dirty="0" err="1"/>
              <a:t>Thầm</a:t>
            </a:r>
            <a:r>
              <a:rPr lang="en-US" altLang="en-US" dirty="0"/>
              <a:t> </a:t>
            </a:r>
            <a:r>
              <a:rPr lang="en-US" altLang="en-US" dirty="0" err="1"/>
              <a:t>nghĩ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xứng</a:t>
            </a:r>
            <a:r>
              <a:rPr lang="en-US" altLang="en-US" dirty="0"/>
              <a:t> </a:t>
            </a:r>
            <a:r>
              <a:rPr lang="en-US" altLang="en-US" dirty="0" err="1"/>
              <a:t>đáng</a:t>
            </a:r>
            <a:r>
              <a:rPr lang="en-US" altLang="en-US" dirty="0"/>
              <a:t> chi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 Christ </a:t>
            </a:r>
            <a:r>
              <a:rPr lang="en-US" altLang="en-US" dirty="0" err="1"/>
              <a:t>liều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D1750BE-A0EF-4DBF-A614-0C4A5EAF34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Tìm tôi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ái tâm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chuộc mua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tuôn dài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EFA40E9-AEEE-4E13-972D-A4F300FF31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lao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nghỉ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761DFC7-D5B8-4E4E-8BA8-AC066C9981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Ngồi gần bên Christ ngắm tinh tường, Thần nhan lòa hơn thái dương. Vào giờ lễ bái </a:t>
            </a:r>
            <a:br>
              <a:rPr lang="en-US" altLang="en-US"/>
            </a:br>
            <a:r>
              <a:rPr lang="en-US" altLang="en-US"/>
              <a:t>cảm xúc thay,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2C88E9E-35FF-409E-85B4-6CC8C2099E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. </a:t>
            </a:r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r>
              <a:rPr lang="en-US" altLang="en-US" dirty="0" err="1"/>
              <a:t>cõi</a:t>
            </a:r>
            <a:r>
              <a:rPr lang="en-US" altLang="en-US" dirty="0"/>
              <a:t> </a:t>
            </a:r>
            <a:r>
              <a:rPr lang="en-US" altLang="en-US" dirty="0" err="1"/>
              <a:t>vĩnh</a:t>
            </a:r>
            <a:r>
              <a:rPr lang="en-US" altLang="en-US" dirty="0"/>
              <a:t> </a:t>
            </a:r>
            <a:r>
              <a:rPr lang="en-US" altLang="en-US" dirty="0" err="1"/>
              <a:t>viễn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bao </a:t>
            </a:r>
            <a:r>
              <a:rPr lang="en-US" altLang="en-US" dirty="0" err="1"/>
              <a:t>dài</a:t>
            </a:r>
            <a:r>
              <a:rPr lang="en-US" altLang="en-US" dirty="0"/>
              <a:t>,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ta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6C97F0B-1DC8-4854-98E4-A02414174E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Tìm tôi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ái tâm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chuộc mua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tuôn dài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D20B287-12D2-421F-983B-189A90FCA0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lao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nghỉ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4D36588-627D-47FB-A85F-0671F975D3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Lịch thời gian qua, suốt bao ngày, giờ đây bình yên thỏa thay! Chờ đợi Sao Mai sớm phát quang,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AD4F48-AE86-4FF5-84EC-9CC6D6B3E2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Muôn tia bình minh huy hoàng; Rồi Chúa sẽ kêu ta lên bên ngai, không còn tì vít nên tân nương Ngài.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81A9389-4330-4882-BCE1-490EF85349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Kìa lòng yêu thương Chúa phi thường, tìm tôi, tội nhân đáng thương. Giàu lòng bác ái </a:t>
            </a:r>
            <a:br>
              <a:rPr lang="en-US" altLang="en-US"/>
            </a:br>
            <a:r>
              <a:rPr lang="en-US" altLang="en-US"/>
              <a:t>vác lên vai,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FAE2755-3F2F-44B3-843C-BFA3A78B76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Tìm tôi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ái tâm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chuộc mua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tuôn dài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528CB1F-D727-451C-8684-0E282CAB80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lao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nghỉ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0DC6B1A-7706-42D2-805F-43FADCC5BA8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chuồng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; </a:t>
            </a:r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r>
              <a:rPr lang="en-US" altLang="en-US" dirty="0" err="1"/>
              <a:t>sứ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,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đình</a:t>
            </a:r>
            <a:r>
              <a:rPr lang="en-US" altLang="en-US" dirty="0"/>
              <a:t> </a:t>
            </a:r>
            <a:r>
              <a:rPr lang="en-US" altLang="en-US" dirty="0" err="1"/>
              <a:t>rền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 ca </a:t>
            </a:r>
            <a:r>
              <a:rPr lang="en-US" altLang="en-US" dirty="0" err="1"/>
              <a:t>nhịp</a:t>
            </a:r>
            <a:r>
              <a:rPr lang="en-US" altLang="en-US" dirty="0"/>
              <a:t> </a:t>
            </a:r>
            <a:r>
              <a:rPr lang="en-US" altLang="en-US" dirty="0" err="1"/>
              <a:t>hòa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99BC93D-8BA9-4116-8677-F2723878FB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Tìm tôi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ái tâm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chuộc mua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tuôn dài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7AF93D8-950C-4B56-8F05-D877D35135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lao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nghỉ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63015FE-7714-4911-B0B2-6FE5DDB3CD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Rượu, dầu xoa nơi vết thương tôi, hồn mê mệt nay tỉnh hồi. Nhờnlời bảo đảm vững tâm tôi: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46CEBF-0FF9-49C9-BCF8-32F5A30590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“Nay con </a:t>
            </a:r>
            <a:r>
              <a:rPr lang="en-US" altLang="en-US" dirty="0" err="1"/>
              <a:t>thuộc</a:t>
            </a:r>
            <a:r>
              <a:rPr lang="en-US" altLang="en-US" dirty="0"/>
              <a:t> Ta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.”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ai </a:t>
            </a:r>
            <a:r>
              <a:rPr lang="en-US" altLang="en-US" dirty="0" err="1"/>
              <a:t>truyền</a:t>
            </a:r>
            <a:r>
              <a:rPr lang="en-US" altLang="en-US" dirty="0"/>
              <a:t>,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hàn</a:t>
            </a:r>
            <a:r>
              <a:rPr lang="en-US" altLang="en-US" dirty="0"/>
              <a:t> </a:t>
            </a:r>
            <a:r>
              <a:rPr lang="en-US" altLang="en-US" dirty="0" err="1"/>
              <a:t>gắn</a:t>
            </a:r>
            <a:r>
              <a:rPr lang="en-US" altLang="en-US" dirty="0"/>
              <a:t> </a:t>
            </a:r>
            <a:r>
              <a:rPr lang="en-US" altLang="en-US" dirty="0" err="1"/>
              <a:t>vết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liền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C016846-139D-4E2E-B416-F2E42D0695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Tìm tôi do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ái tâm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chuộc mua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huyết tuôn dài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6E12BA6-16FE-48EC-ACB4-96A2386AC9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lao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nghỉ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4590</TotalTime>
  <Words>350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300 KÌA, LÒNG YÊU THƯƠNG CHÚA PHI THƯỜNG</vt:lpstr>
      <vt:lpstr>1. Kìa lòng yêu thương Chúa phi thường, tìm tôi, tội nhân đáng thương. Giàu lòng bác ái  vác lên vai,</vt:lpstr>
      <vt:lpstr> Đem tôi về nơi chuồng Ngài; Thần sứ hát vang, Ha-lê-lu-gia!  Thiên đình rền tiếng hoan ca nhịp hòa.</vt:lpstr>
      <vt:lpstr>Tìm tôi do  ái tâm Ngài,  chuộc mua tôi,  huyết tuôn dài</vt:lpstr>
      <vt:lpstr>Ân điển đã đưa tôi vào trong chuồng chiên, ân lớn lao đưa chiên vô chuồng nghỉ yên.</vt:lpstr>
      <vt:lpstr>2. Rượu, dầu xoa nơi vết thương tôi, hồn mê mệt nay tỉnh hồi. Nhờnlời bảo đảm vững tâm tôi: </vt:lpstr>
      <vt:lpstr>“Nay con thuộc Ta đây rồi.” Lời quý ấy tôi chưa nghe ai truyền, nghe được hàn gắn vết  thương tâm liền.</vt:lpstr>
      <vt:lpstr>Tìm tôi do  ái tâm Ngài,  chuộc mua tôi,  huyết tuôn dài</vt:lpstr>
      <vt:lpstr>Ân điển đã đưa tôi vào trong chuồng chiên, ân lớn lao đưa chiên vô chuồng nghỉ yên.</vt:lpstr>
      <vt:lpstr>3. Ngài xòe cho xem dấu đinh tay, vì tôi Ngài tuôn huyết đầy. Lạ lùng chiếc mão kết những gai, </vt:lpstr>
      <vt:lpstr>Christ cam đội trên đầu Ngài; Thầm nghĩ chẳng xứng đáng chi thân nầy, Christ liều mạng báu mang đau thương đầy.</vt:lpstr>
      <vt:lpstr>Tìm tôi do  ái tâm Ngài,  chuộc mua tôi,  huyết tuôn dài</vt:lpstr>
      <vt:lpstr>Ân điển đã đưa tôi vào trong chuồng chiên, ân lớn lao đưa chiên vô chuồng nghỉ yên.</vt:lpstr>
      <vt:lpstr>4. Ngồi gần bên Christ ngắm tinh tường, Thần nhan lòa hơn thái dương. Vào giờ lễ bái  cảm xúc thay, </vt:lpstr>
      <vt:lpstr>Tôi vui thuật ơn lạ nầy. Dường cõi vĩnh viễn cũng không bao dài, chưa gọi là thỏa cho ta ngợi Ngài.</vt:lpstr>
      <vt:lpstr>Tìm tôi do  ái tâm Ngài,  chuộc mua tôi,  huyết tuôn dài</vt:lpstr>
      <vt:lpstr>Ân điển đã đưa tôi vào trong chuồng chiên, ân lớn lao đưa chiên vô chuồng nghỉ yên.</vt:lpstr>
      <vt:lpstr>5. Lịch thời gian qua, suốt bao ngày, giờ đây bình yên thỏa thay! Chờ đợi Sao Mai sớm phát quang, </vt:lpstr>
      <vt:lpstr>Muôn tia bình minh huy hoàng; Rồi Chúa sẽ kêu ta lên bên ngai, không còn tì vít nên tân nương Ngài.</vt:lpstr>
      <vt:lpstr>Tìm tôi do  ái tâm Ngài,  chuộc mua tôi,  huyết tuôn dài</vt:lpstr>
      <vt:lpstr>Ân điển đã đưa tôi vào trong chuồng chiên, ân lớn lao đưa chiên vô chuồng nghỉ yên.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318</cp:revision>
  <dcterms:created xsi:type="dcterms:W3CDTF">2010-05-25T06:43:56Z</dcterms:created>
  <dcterms:modified xsi:type="dcterms:W3CDTF">2018-11-03T04:11:57Z</dcterms:modified>
</cp:coreProperties>
</file>