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13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BFFEF-88A4-401B-B825-7E8D7349B13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BDA01-6D55-444B-AC30-47144059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44719-F5A3-4C3C-85C4-0B259FB2AA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70522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7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52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8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9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6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05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87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63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8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38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1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1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301</a:t>
            </a:r>
            <a:br>
              <a:rPr lang="vi-VN"/>
            </a:br>
            <a:r>
              <a:rPr lang="vi-VN"/>
              <a:t>ÔI TÌNH THƯƠNG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6FF9-C1A6-47CA-A6F6-236BEF6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Lạy Jêsus ôi, tôi nay đáng chi Chúa yêu, mà Ngài hy sinh, thân báu phải đau thương nhiều.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38F2-FB61-4D82-9375-D84549A5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Trời cao bao nhiêu, </a:t>
            </a:r>
            <a:br>
              <a:rPr lang="en-US"/>
            </a:br>
            <a:r>
              <a:rPr lang="vi-VN"/>
              <a:t>nhân ái của Chúa bấy nhiêu, cứu tôi nên Chúa chịu gai, giáo, đinh khổ đau trăm chiều.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A1E7-0DDA-43C5-9122-F2089D5E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tình thương!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tình thương!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Tình thương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khiến Chúa hy sinh,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271E-1C8C-4249-9F8A-906D1C2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Thế tôi thân Chúa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đầy thương,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cam chết trên thập hình.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6FF9-C1A6-47CA-A6F6-236BEF6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Kìa nợ yêu thương, ta há dám lánh gian lao. </a:t>
            </a:r>
            <a:br>
              <a:rPr lang="vi-VN"/>
            </a:br>
            <a:r>
              <a:rPr lang="vi-VN"/>
              <a:t>Truyền rao công lao của Chúa ra cho đồng bào.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38F2-FB61-4D82-9375-D84549A5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Hầu ai tin theo, danh Chúa cả sáng hiển vinh. Chút lòng báo đáp tình thương Chúa xưa phải </a:t>
            </a:r>
            <a:br>
              <a:rPr lang="vi-VN"/>
            </a:br>
            <a:r>
              <a:rPr lang="vi-VN"/>
              <a:t>mang thập hình.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A1E7-0DDA-43C5-9122-F2089D5E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tình thương!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tình thương!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Tình thương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khiến Chúa hy sinh,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271E-1C8C-4249-9F8A-906D1C2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Thế tôi thân Chúa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đầy thương,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cam chết trên thập hình.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9246" y="928540"/>
            <a:ext cx="8304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Impact" panose="02040603050506020204" pitchFamily="18" charset="0"/>
                <a:cs typeface="Times New Roman" pitchFamily="18" charset="0"/>
              </a:rPr>
              <a:t>ÔI TÌNH TH</a:t>
            </a:r>
            <a:r>
              <a:rPr lang="vi-VN" sz="720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Impact" panose="02040603050506020204" pitchFamily="18" charset="0"/>
                <a:cs typeface="Times New Roman" pitchFamily="18" charset="0"/>
              </a:rPr>
              <a:t>Ư</a:t>
            </a:r>
            <a:r>
              <a:rPr lang="en-US" sz="720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Impact" panose="02040603050506020204" pitchFamily="18" charset="0"/>
                <a:cs typeface="Times New Roman" pitchFamily="18" charset="0"/>
              </a:rPr>
              <a:t>ƠNG</a:t>
            </a:r>
            <a:endParaRPr kumimoji="0" lang="en-US" sz="7200" b="0" i="0" u="none" strike="noStrike" kern="1200" cap="none" spc="0" normalizeH="0" baseline="0" noProof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UTM Impact" panose="020406030505060202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1D78A-D785-4838-A133-24AE3F251349}"/>
              </a:ext>
            </a:extLst>
          </p:cNvPr>
          <p:cNvSpPr txBox="1"/>
          <p:nvPr/>
        </p:nvSpPr>
        <p:spPr>
          <a:xfrm>
            <a:off x="1524000" y="0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 w="19050" cmpd="sng">
                  <a:solidFill>
                    <a:srgbClr val="C00000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TM Facebook" pitchFamily="18" charset="0"/>
                <a:ea typeface="+mn-ea"/>
                <a:cs typeface="+mn-cs"/>
              </a:rPr>
              <a:t>Thánh ca 301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48C66-FE26-4649-9305-CE7E67ED9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FA4F9-57E7-4B91-B699-1237CE57B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6FF9-C1A6-47CA-A6F6-236BEF6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Thần nhân Jêsus thương yêu chúng </a:t>
            </a:r>
            <a:br>
              <a:rPr lang="en-US"/>
            </a:br>
            <a:r>
              <a:rPr lang="vi-VN"/>
              <a:t>sinh vô ngần, </a:t>
            </a:r>
            <a:br>
              <a:rPr lang="en-US"/>
            </a:br>
            <a:r>
              <a:rPr lang="vi-VN"/>
              <a:t>lìa ngôi cao sang, vui giáng sinh nơi hồng trần.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38F2-FB61-4D82-9375-D84549A5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Đền tội cho ta, thân Chúa phải cam hy sinh. Hỡi ôi, huyết thánh tràn tuôn láng lai ở trên thập hình.</a:t>
            </a:r>
          </a:p>
        </p:txBody>
      </p:sp>
    </p:spTree>
    <p:extLst>
      <p:ext uri="{BB962C8B-B14F-4D97-AF65-F5344CB8AC3E}">
        <p14:creationId xmlns:p14="http://schemas.microsoft.com/office/powerpoint/2010/main" val="40603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A1E7-0DDA-43C5-9122-F2089D5E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tình thương!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tình thương!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Tình thương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khiến Chúa hy sinh,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271E-1C8C-4249-9F8A-906D1C2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Thế tôi thân Chúa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đầy thương,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cam chết trên thập hình.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6FF9-C1A6-47CA-A6F6-236BEF6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Nguyện yêu Jêsus nhân trước Chúa đã thương tôi, nhờ Ngài nay tôi thoát tử vong, ô tội rồi.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3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38F2-FB61-4D82-9375-D84549A5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Cùng ban thêm ơn, vui vẻ, thỏa thích, an bình. Chúa ôi, phước ấy từ hông lũng thân Chúa trên thập hình.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A1E7-0DDA-43C5-9122-F2089D5E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Ôi tình thương!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Ôi tình thương!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Tình thương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khiến Chúa hy sinh,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8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271E-1C8C-4249-9F8A-906D1C2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Thế tôi thân Chúa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đầy thương,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cam chết trên thập hình.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122</TotalTime>
  <Words>195</Words>
  <Application>Microsoft Office PowerPoint</Application>
  <PresentationFormat>Widescreen</PresentationFormat>
  <Paragraphs>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UTM Facebook</vt:lpstr>
      <vt:lpstr>UTM Impact</vt:lpstr>
      <vt:lpstr>Presentation1</vt:lpstr>
      <vt:lpstr>Office Theme</vt:lpstr>
      <vt:lpstr>Thánh Ca 301 ÔI TÌNH THƯƠNG</vt:lpstr>
      <vt:lpstr>1. Thần nhân Jêsus thương yêu chúng  sinh vô ngần,  lìa ngôi cao sang, vui giáng sinh nơi hồng trần. </vt:lpstr>
      <vt:lpstr>Đền tội cho ta, thân Chúa phải cam hy sinh. Hỡi ôi, huyết thánh tràn tuôn láng lai ở trên thập hình.</vt:lpstr>
      <vt:lpstr>Ôi tình thương!  Ôi tình thương!  Tình thương  khiến Chúa hy sinh, </vt:lpstr>
      <vt:lpstr>Thế tôi thân Chúa  đầy thương,  cam chết trên thập hình.</vt:lpstr>
      <vt:lpstr>2. Nguyện yêu Jêsus nhân trước Chúa đã thương tôi, nhờ Ngài nay tôi thoát tử vong, ô tội rồi. </vt:lpstr>
      <vt:lpstr>Cùng ban thêm ơn, vui vẻ, thỏa thích, an bình. Chúa ôi, phước ấy từ hông lũng thân Chúa trên thập hình.</vt:lpstr>
      <vt:lpstr>Ôi tình thương!  Ôi tình thương!  Tình thương  khiến Chúa hy sinh, </vt:lpstr>
      <vt:lpstr>Thế tôi thân Chúa  đầy thương,  cam chết trên thập hình.</vt:lpstr>
      <vt:lpstr>3. Lạy Jêsus ôi, tôi nay đáng chi Chúa yêu, mà Ngài hy sinh, thân báu phải đau thương nhiều. </vt:lpstr>
      <vt:lpstr>Trời cao bao nhiêu,  nhân ái của Chúa bấy nhiêu, cứu tôi nên Chúa chịu gai, giáo, đinh khổ đau trăm chiều.</vt:lpstr>
      <vt:lpstr>Ôi tình thương!  Ôi tình thương!  Tình thương  khiến Chúa hy sinh, </vt:lpstr>
      <vt:lpstr>Thế tôi thân Chúa  đầy thương,  cam chết trên thập hình.</vt:lpstr>
      <vt:lpstr>4. Kìa nợ yêu thương, ta há dám lánh gian lao.  Truyền rao công lao của Chúa ra cho đồng bào. </vt:lpstr>
      <vt:lpstr>Hầu ai tin theo, danh Chúa cả sáng hiển vinh. Chút lòng báo đáp tình thương Chúa xưa phải  mang thập hình.</vt:lpstr>
      <vt:lpstr>Ôi tình thương!  Ôi tình thương!  Tình thương  khiến Chúa hy sinh, </vt:lpstr>
      <vt:lpstr>Thế tôi thân Chúa  đầy thương,  cam chết trên thập hình.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301 ÔI TÌNH THƯƠNG</dc:title>
  <dc:creator>Phan Minh Vinh An</dc:creator>
  <cp:lastModifiedBy>Phan Minh Vinh An</cp:lastModifiedBy>
  <cp:revision>7</cp:revision>
  <dcterms:created xsi:type="dcterms:W3CDTF">2018-09-28T12:24:16Z</dcterms:created>
  <dcterms:modified xsi:type="dcterms:W3CDTF">2018-11-03T04:29:16Z</dcterms:modified>
</cp:coreProperties>
</file>