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5"/>
  </p:notesMasterIdLst>
  <p:sldIdLst>
    <p:sldId id="373" r:id="rId2"/>
    <p:sldId id="360" r:id="rId3"/>
    <p:sldId id="361" r:id="rId4"/>
    <p:sldId id="380" r:id="rId5"/>
    <p:sldId id="363" r:id="rId6"/>
    <p:sldId id="364" r:id="rId7"/>
    <p:sldId id="379" r:id="rId8"/>
    <p:sldId id="366" r:id="rId9"/>
    <p:sldId id="367" r:id="rId10"/>
    <p:sldId id="378" r:id="rId11"/>
    <p:sldId id="369" r:id="rId12"/>
    <p:sldId id="371" r:id="rId13"/>
    <p:sldId id="37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131" d="100"/>
          <a:sy n="131" d="100"/>
        </p:scale>
        <p:origin x="642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3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B4781D-34E6-4E0C-B546-94754E945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AD91A-6EB2-42D6-9797-B62C6CF1C5A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D77D171-317E-41D5-AE32-C144F2034FCF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8B33E22-5725-46BF-8896-09B323DCD5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C4E028B-EA38-450E-A2D2-5F4302EF7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B551E-B165-4EFA-8C6C-C21EEC3A98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8748F-EE5E-42E8-8388-062DC9F059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6C5138-361A-4C92-B461-2CE21B55AF48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BEFE0384-DADC-4F1F-BA32-03E3F741D9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F5C1C57B-E7A3-4DF2-A1AC-E4968073BE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C6614601-B4C7-4EC7-A746-733DF9B44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A2F1DCA-E8D0-4EC3-8F2B-B1F3DA8EB074}" type="slidenum">
              <a:rPr lang="ru-RU" altLang="en-US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5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5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77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9615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95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2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6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2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0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0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7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3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1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1.jpe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2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4" r:id="rId12"/>
    <p:sldLayoutId id="2147483652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551DBE-EDC5-47B4-A926-7576A9DC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302</a:t>
            </a:r>
            <a:br>
              <a:rPr lang="en-US" dirty="0"/>
            </a:br>
            <a:r>
              <a:rPr lang="en-US" dirty="0"/>
              <a:t>ÂN HỒNG CỨU ÂN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AAC336D-CBEE-4D1D-8499-D2C9E468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Ân hồng! Cứu ân! Thiên ân buông tha biết bao tội lỗi tôi. Ân hồng! Cứu ân! Thiên ân bao quát, khỏa lấp căn tội tôi.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7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4D696DB-1F8A-4688-BA91-8C61C7D8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4. Ô lạ thay ân Ngài sông biển khôn tày! Người nào tin chắc nhận được </a:t>
            </a:r>
            <a:br>
              <a:rPr lang="en-US" altLang="en-US"/>
            </a:br>
            <a:r>
              <a:rPr lang="vi-VN" altLang="en-US"/>
              <a:t>hồng ân ấy.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D8EFEE1-DEA7-487C-BD43-CB6323BFD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Ai thật tâm hy vọng mong thấy mặt Ngài.</a:t>
            </a:r>
            <a:br>
              <a:rPr lang="en-US" altLang="en-US" dirty="0"/>
            </a:br>
            <a:r>
              <a:rPr lang="vi-VN" altLang="en-US" dirty="0"/>
              <a:t>Còn chờ chi, hãy tiếp ơn Ngài từ đây. 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AAC336D-CBEE-4D1D-8499-D2C9E468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Ân hồng! Cứu ân! Thiên ân buông tha biết bao tội lỗi tôi. Ân hồng! Cứu ân! Thiên ân bao quát, khỏa lấp căn tội tôi.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8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9EBAD88-2A62-4C90-B873-8DCCD501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1. Ôi, lạ thay ân trạch của Chúa khoan hồng! </a:t>
            </a:r>
            <a:br>
              <a:rPr lang="en-US" altLang="en-US" dirty="0"/>
            </a:br>
            <a:r>
              <a:rPr lang="vi-VN" altLang="en-US" dirty="0"/>
              <a:t>Tràn ngập trên cả lòng đầy tội đen tối.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C78D9B5-50C0-45D0-8B5F-E443D3F2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Nơi đồi Gô-gô-tha tuôn xuống ròng ròng, Là nguồn do huyết Chiên Con xưa trào sôi.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AAC336D-CBEE-4D1D-8499-D2C9E468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Ân hồng! Cứu ân! Thiên ân buông tha biết bao tội lỗi tôi. Ân hồng! Cứu ân! Thiên ân bao quát, khỏa lấp căn tội tôi.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16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64A1F68-B214-4703-A283-ADA5397C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2. Ôi tội khiên, thất vọng như sóng tê người. Cuồn cuộn ngăm đe dìm hồn mình trong biển.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555A659-2D26-4502-8CE1-D99F6BD5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Nhưng thật không sao thuật cho hết </a:t>
            </a:r>
            <a:br>
              <a:rPr lang="en-US" altLang="en-US"/>
            </a:br>
            <a:r>
              <a:rPr lang="vi-VN" altLang="en-US"/>
              <a:t>ơn trời. Đem tôi </a:t>
            </a:r>
            <a:br>
              <a:rPr lang="en-US" altLang="en-US"/>
            </a:br>
            <a:r>
              <a:rPr lang="vi-VN" altLang="en-US"/>
              <a:t>nương náu nơi </a:t>
            </a:r>
            <a:br>
              <a:rPr lang="en-US" altLang="en-US"/>
            </a:br>
            <a:r>
              <a:rPr lang="vi-VN" altLang="en-US"/>
              <a:t>thập tự bình yên.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AAC336D-CBEE-4D1D-8499-D2C9E468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Ân hồng! Cứu ân! Thiên ân buông tha biết bao tội lỗi tôi. Ân hồng! Cứu ân! Thiên ân bao quát, khỏa lấp căn tội tôi.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1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72091D5-9016-439E-9F38-289A77B0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3. Ôi, tội ô đen đậm trông rõ muôn ngàn. Dùng gì mong rửa lòng đầy tội ác ấy?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9B8462E-87EB-431D-A18A-B9BAF133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Kia kìa, xem sông hồng, ơn cứu tuôn tràn. Liền sạch hơn tuyết trong </a:t>
            </a:r>
            <a:br>
              <a:rPr lang="en-US" altLang="en-US" dirty="0"/>
            </a:br>
            <a:r>
              <a:rPr lang="vi-VN" altLang="en-US" dirty="0"/>
              <a:t>tâm anh từ đây. 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4636</TotalTime>
  <Words>265</Words>
  <Application>Microsoft Office PowerPoint</Application>
  <PresentationFormat>On-screen Show (16:9)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302 ÂN HỒNG CỨU ÂN</vt:lpstr>
      <vt:lpstr>1. Ôi, lạ thay ân trạch của Chúa khoan hồng!  Tràn ngập trên cả lòng đầy tội đen tối. </vt:lpstr>
      <vt:lpstr>Nơi đồi Gô-gô-tha tuôn xuống ròng ròng, Là nguồn do huyết Chiên Con xưa trào sôi. </vt:lpstr>
      <vt:lpstr>Ân hồng! Cứu ân! Thiên ân buông tha biết bao tội lỗi tôi. Ân hồng! Cứu ân! Thiên ân bao quát, khỏa lấp căn tội tôi.</vt:lpstr>
      <vt:lpstr>2. Ôi tội khiên, thất vọng như sóng tê người. Cuồn cuộn ngăm đe dìm hồn mình trong biển. </vt:lpstr>
      <vt:lpstr>Nhưng thật không sao thuật cho hết  ơn trời. Đem tôi  nương náu nơi  thập tự bình yên. </vt:lpstr>
      <vt:lpstr>Ân hồng! Cứu ân! Thiên ân buông tha biết bao tội lỗi tôi. Ân hồng! Cứu ân! Thiên ân bao quát, khỏa lấp căn tội tôi.</vt:lpstr>
      <vt:lpstr>3. Ôi, tội ô đen đậm trông rõ muôn ngàn. Dùng gì mong rửa lòng đầy tội ác ấy? </vt:lpstr>
      <vt:lpstr>Kia kìa, xem sông hồng, ơn cứu tuôn tràn. Liền sạch hơn tuyết trong  tâm anh từ đây. </vt:lpstr>
      <vt:lpstr>Ân hồng! Cứu ân! Thiên ân buông tha biết bao tội lỗi tôi. Ân hồng! Cứu ân! Thiên ân bao quát, khỏa lấp căn tội tôi.</vt:lpstr>
      <vt:lpstr>4. Ô lạ thay ân Ngài sông biển khôn tày! Người nào tin chắc nhận được  hồng ân ấy. </vt:lpstr>
      <vt:lpstr>Ai thật tâm hy vọng mong thấy mặt Ngài. Còn chờ chi, hãy tiếp ơn Ngài từ đây. </vt:lpstr>
      <vt:lpstr>Ân hồng! Cứu ân! Thiên ân buông tha biết bao tội lỗi tôi. Ân hồng! Cứu ân! Thiên ân bao quát, khỏa lấp căn tội tôi.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325</cp:revision>
  <dcterms:created xsi:type="dcterms:W3CDTF">2010-05-25T06:43:56Z</dcterms:created>
  <dcterms:modified xsi:type="dcterms:W3CDTF">2018-11-03T04:29:03Z</dcterms:modified>
</cp:coreProperties>
</file>