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70" r:id="rId8"/>
    <p:sldId id="365" r:id="rId9"/>
    <p:sldId id="366" r:id="rId10"/>
    <p:sldId id="369" r:id="rId11"/>
    <p:sldId id="367" r:id="rId12"/>
    <p:sldId id="368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8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88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0FA4CB-20FD-421A-B245-DE5FBC9509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2190D-B840-4DF5-9C89-4B3FED7BD3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3D54A30-86DF-40C3-A341-42ACF54D5074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6AB106A-BF28-4459-A1A9-2057F5C6FB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7D9590F-0C75-4379-8BA8-F8B1A0778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20E8E-0920-4793-B924-9186E50624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115AE-288C-4AF3-99CE-763928E67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F48E56-5B1E-4E2E-8244-804B249CDF21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CA1502AF-8B5B-49D0-8382-A93916D00E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E6E7BC9D-3477-40D5-90BE-52AE522355A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622CE11D-B91C-4DC1-A81F-BCAA58F81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FEC51F8-A04E-4764-827C-606EC0789059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8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01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141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71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52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4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39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1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18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8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0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3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C454C4-DDA3-4D18-96A0-D905B871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303</a:t>
            </a:r>
            <a:br>
              <a:rPr lang="en-US" dirty="0"/>
            </a:br>
            <a:r>
              <a:rPr lang="en-US" dirty="0"/>
              <a:t>ÂN ĐIỂN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4447FA0-4882-4BF6-A891-6C27A13D6FA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Diệu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Diệu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193ABCB-72E1-4FA2-AAF1-9072FE808CB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Diệu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canh</a:t>
            </a:r>
            <a:r>
              <a:rPr lang="en-US" altLang="en-US" dirty="0"/>
              <a:t> </a:t>
            </a:r>
            <a:r>
              <a:rPr lang="en-US" altLang="en-US" dirty="0" err="1"/>
              <a:t>đợi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Diệu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 </a:t>
            </a:r>
            <a:r>
              <a:rPr lang="en-US" altLang="en-US" dirty="0" err="1"/>
              <a:t>mãi</a:t>
            </a:r>
            <a:r>
              <a:rPr lang="en-US" altLang="en-US" dirty="0"/>
              <a:t> </a:t>
            </a:r>
            <a:r>
              <a:rPr lang="en-US" altLang="en-US" dirty="0" err="1"/>
              <a:t>tươi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D47DA7F-994E-4E07-85F8-EF918C5063D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Diệu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gặp</a:t>
            </a:r>
            <a:r>
              <a:rPr lang="en-US" altLang="en-US" dirty="0"/>
              <a:t> </a:t>
            </a:r>
            <a:r>
              <a:rPr lang="en-US" altLang="en-US" dirty="0" err="1"/>
              <a:t>mặt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</a:t>
            </a:r>
            <a:r>
              <a:rPr lang="en-US" altLang="en-US" dirty="0" err="1"/>
              <a:t>xui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br>
              <a:rPr lang="en-US" altLang="en-US" dirty="0"/>
            </a:br>
            <a:r>
              <a:rPr lang="en-US" altLang="en-US" dirty="0" err="1"/>
              <a:t>ngợi</a:t>
            </a:r>
            <a:r>
              <a:rPr lang="en-US" altLang="en-US" dirty="0"/>
              <a:t> </a:t>
            </a:r>
            <a:r>
              <a:rPr lang="en-US" altLang="en-US" dirty="0" err="1"/>
              <a:t>trường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A4C5FCE-8773-482A-9DF5-CFC9068D841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Diệu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Diệu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9515665-43C4-4A3D-AB03-11630E4BB52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Diệu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Núi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vượt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Diệu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! </a:t>
            </a:r>
            <a:r>
              <a:rPr lang="en-US" altLang="en-US" dirty="0" err="1"/>
              <a:t>Thẳm</a:t>
            </a:r>
            <a:r>
              <a:rPr lang="en-US" altLang="en-US" dirty="0"/>
              <a:t> </a:t>
            </a:r>
            <a:r>
              <a:rPr lang="en-US" altLang="en-US" dirty="0" err="1"/>
              <a:t>sâu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6578F4F-FFCE-455A-AC93-F8ED3AEDDF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Diệu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! </a:t>
            </a:r>
            <a:r>
              <a:rPr lang="en-US" altLang="en-US" dirty="0" err="1"/>
              <a:t>Biển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rộng</a:t>
            </a:r>
            <a:r>
              <a:rPr lang="en-US" altLang="en-US" dirty="0"/>
              <a:t> </a:t>
            </a:r>
            <a:r>
              <a:rPr lang="en-US" altLang="en-US" dirty="0" err="1"/>
              <a:t>tuyệt</a:t>
            </a:r>
            <a:r>
              <a:rPr lang="en-US" altLang="en-US" dirty="0"/>
              <a:t> </a:t>
            </a:r>
            <a:r>
              <a:rPr lang="en-US" altLang="en-US" dirty="0" err="1"/>
              <a:t>vời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/>
              <a:t>Ồ!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biên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278FDC8-F87C-4333-A685-E529C0602D2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Diệu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Diệu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EB1A039-2072-4346-A782-1F541257247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 Diệu bấy! </a:t>
            </a:r>
            <a:br>
              <a:rPr lang="en-US" altLang="en-US"/>
            </a:br>
            <a:r>
              <a:rPr lang="en-US" altLang="en-US"/>
              <a:t>Tiếng  ân điển </a:t>
            </a:r>
            <a:br>
              <a:rPr lang="en-US" altLang="en-US"/>
            </a:br>
            <a:r>
              <a:rPr lang="en-US" altLang="en-US"/>
              <a:t>nghe vui lạ kỳ. </a:t>
            </a:r>
            <a:br>
              <a:rPr lang="en-US" altLang="en-US"/>
            </a:br>
            <a:r>
              <a:rPr lang="en-US" altLang="en-US"/>
              <a:t>Diệu bấy! Láng lai muôn trùng ân điển.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95571B2-ACD6-4894-9C2F-675462384EA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Diệu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đâu</a:t>
            </a:r>
            <a:r>
              <a:rPr lang="en-US" altLang="en-US" dirty="0"/>
              <a:t> </a:t>
            </a:r>
            <a:r>
              <a:rPr lang="en-US" altLang="en-US" dirty="0" err="1"/>
              <a:t>công</a:t>
            </a:r>
            <a:r>
              <a:rPr lang="en-US" altLang="en-US" dirty="0"/>
              <a:t> lao </a:t>
            </a:r>
            <a:r>
              <a:rPr lang="en-US" altLang="en-US" dirty="0" err="1"/>
              <a:t>gì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nhờ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chuộc</a:t>
            </a:r>
            <a:r>
              <a:rPr lang="en-US" altLang="en-US" dirty="0"/>
              <a:t> </a:t>
            </a:r>
            <a:r>
              <a:rPr lang="en-US" altLang="en-US" dirty="0" err="1"/>
              <a:t>bình</a:t>
            </a:r>
            <a:r>
              <a:rPr lang="en-US" altLang="en-US" dirty="0"/>
              <a:t> </a:t>
            </a:r>
            <a:r>
              <a:rPr lang="en-US" altLang="en-US" dirty="0" err="1"/>
              <a:t>yên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12F8F05-EC93-4E4B-AF5F-FC5B0DDDAA0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Diệu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hồn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bao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Diệu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Kỳ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ban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từ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thượng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AD3EA95-F3BE-4745-9DFD-6B7DE1276E9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 </a:t>
            </a:r>
            <a:r>
              <a:rPr lang="en-US" altLang="en-US" dirty="0" err="1"/>
              <a:t>Diệu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tuôn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vượt</a:t>
            </a:r>
            <a:r>
              <a:rPr lang="en-US" altLang="en-US" dirty="0"/>
              <a:t> </a:t>
            </a:r>
            <a:r>
              <a:rPr lang="en-US" altLang="en-US" dirty="0" err="1"/>
              <a:t>trần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Diệu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! </a:t>
            </a:r>
            <a:r>
              <a:rPr lang="en-US" altLang="en-US" dirty="0" err="1"/>
              <a:t>Nếm</a:t>
            </a:r>
            <a:r>
              <a:rPr lang="en-US" altLang="en-US" dirty="0"/>
              <a:t> say bao </a:t>
            </a:r>
            <a:r>
              <a:rPr lang="en-US" altLang="en-US" dirty="0" err="1"/>
              <a:t>mùi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B41D00D-BF51-4C39-8B0D-B7FB511C2D5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Diệu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 err="1"/>
              <a:t>Quả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ban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ngần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/>
              <a:t>Ồ!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biên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4626</TotalTime>
  <Words>164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303 ÂN ĐIỂN </vt:lpstr>
      <vt:lpstr>1. Diệu bấy!  Núi ân điển cao,  cao vượt trời.  Diệu bấy! Thẳm sâu thay  dòng ân điển. </vt:lpstr>
      <vt:lpstr>Diệu bấy! Biển ân điển kia  rộng tuyệt vời.  Ồ! Ân điển trên tôi  thật vô biên.</vt:lpstr>
      <vt:lpstr>Diệu thay! Kỳ bấy! Chúa ban cho tâm hồn tôi bao ân điển. Diệu thay! Kỳ bấy! Điển ân ban cho tôi từ thượng thiên.</vt:lpstr>
      <vt:lpstr>2.  Diệu bấy!  Tiếng  ân điển  nghe vui lạ kỳ.  Diệu bấy! Láng lai muôn trùng ân điển.</vt:lpstr>
      <vt:lpstr>Diệu bấy!  Bởi ân điển  đâu công lao gì,  nhờ ân điển tôi được chuộc bình yên.</vt:lpstr>
      <vt:lpstr>Diệu thay! Kỳ bấy! Chúa ban cho tâm hồn tôi bao ân điển. Diệu thay! Kỳ bấy! Điển ân ban cho tôi từ thượng thiên.</vt:lpstr>
      <vt:lpstr>3.  Diệu bấy!  Bởi ân điển  tuôn vui vượt trần.  Diệu bấy! Nếm say bao mùi ân điển. </vt:lpstr>
      <vt:lpstr>Diệu bấy!  Quả ân điển  ban cho vô ngần.  Ồ! Ân điển trên tôi  thật vô biên.</vt:lpstr>
      <vt:lpstr>Diệu thay! Kỳ bấy! Chúa ban cho tâm hồn tôi bao ân điển. Diệu thay! Kỳ bấy! Điển ân ban cho tôi từ thượng thiên.</vt:lpstr>
      <vt:lpstr>4. Diệu bấy!  Bởi ân điển  tôi canh đợi hoài.  Diệu bấy mãi tươi vui  nhờ ân điển. </vt:lpstr>
      <vt:lpstr>Diệu bấy!  Bởi ân điển  tôi gặp mặt Ngài.  Thật ân điển xui tôi ngợi trường thiên.</vt:lpstr>
      <vt:lpstr>Diệu thay! Kỳ bấy! Chúa ban cho tâm hồn tôi bao ân điển. Diệu thay! Kỳ bấy! Điển ân ban cho tôi từ thượng thiên.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323</cp:revision>
  <dcterms:created xsi:type="dcterms:W3CDTF">2010-05-25T06:43:56Z</dcterms:created>
  <dcterms:modified xsi:type="dcterms:W3CDTF">2018-11-03T04:27:01Z</dcterms:modified>
</cp:coreProperties>
</file>