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77" r:id="rId9"/>
    <p:sldId id="378" r:id="rId10"/>
    <p:sldId id="366" r:id="rId11"/>
    <p:sldId id="367" r:id="rId12"/>
    <p:sldId id="379" r:id="rId13"/>
    <p:sldId id="380" r:id="rId14"/>
    <p:sldId id="368" r:id="rId15"/>
    <p:sldId id="369" r:id="rId16"/>
    <p:sldId id="381" r:id="rId17"/>
    <p:sldId id="38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37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642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E621BD-A436-444E-BF58-AD67F5009C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BC578-31A9-410B-A23D-2AE80D57E7A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1D83D83-1AFC-4556-9891-5388395E2299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5A2E5CE-C63C-443C-85C3-361B073FCD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EB3720C-0400-4D0A-886D-082BB30F7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A6C07-D475-43D6-B40B-97B5F78125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6B59C-FFDB-4E8A-95BB-BB4AFA8C9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7CAAB0-858C-446E-89A2-C2756877D712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A9AD7690-D76C-492D-84C2-790329BFA7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E535A0F1-A439-4F4A-A6BE-F827D821EB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E5668B01-49D5-4AAF-98EA-6D188752C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8EE18F-C7DE-4C5C-944B-D8163DF2E75C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0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42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125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6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0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7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0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8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0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0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0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60E7BE-E07A-4670-93D8-62DCA989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304</a:t>
            </a:r>
            <a:br>
              <a:rPr lang="vi-VN" dirty="0"/>
            </a:br>
            <a:r>
              <a:rPr lang="vi-VN" dirty="0"/>
              <a:t>LÒNG LUÔN TƯỞNG </a:t>
            </a:r>
            <a:br>
              <a:rPr lang="vi-VN" dirty="0"/>
            </a:br>
            <a:r>
              <a:rPr lang="vi-VN" dirty="0"/>
              <a:t>CON TRỜI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9BF8953-8D75-4F8A-88C9-9568FB4AAA6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Kìa</a:t>
            </a:r>
            <a:r>
              <a:rPr lang="en-US" altLang="en-US" dirty="0"/>
              <a:t> </a:t>
            </a:r>
            <a:r>
              <a:rPr lang="en-US" altLang="en-US" dirty="0" err="1"/>
              <a:t>hông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ta </a:t>
            </a:r>
            <a:r>
              <a:rPr lang="en-US" altLang="en-US" dirty="0" err="1"/>
              <a:t>đổ</a:t>
            </a:r>
            <a:r>
              <a:rPr lang="en-US" altLang="en-US" dirty="0"/>
              <a:t> ra, </a:t>
            </a:r>
            <a:br>
              <a:rPr lang="en-US" altLang="en-US" dirty="0"/>
            </a:b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tẩy</a:t>
            </a:r>
            <a:r>
              <a:rPr lang="en-US" altLang="en-US" dirty="0"/>
              <a:t> </a:t>
            </a:r>
            <a:r>
              <a:rPr lang="en-US" altLang="en-US" dirty="0" err="1"/>
              <a:t>thanh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tội</a:t>
            </a:r>
            <a:r>
              <a:rPr lang="en-US" altLang="en-US" dirty="0"/>
              <a:t> ô, </a:t>
            </a:r>
            <a:r>
              <a:rPr lang="en-US" altLang="en-US" dirty="0" err="1"/>
              <a:t>ác</a:t>
            </a:r>
            <a:r>
              <a:rPr lang="en-US" altLang="en-US" dirty="0"/>
              <a:t> </a:t>
            </a:r>
            <a:r>
              <a:rPr lang="en-US" altLang="en-US" dirty="0" err="1"/>
              <a:t>tà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03F0B4B-9618-4898-AE6F-0B3CE8CA252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gõ</a:t>
            </a:r>
            <a:r>
              <a:rPr lang="en-US" altLang="en-US" dirty="0"/>
              <a:t> </a:t>
            </a: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khảm</a:t>
            </a:r>
            <a:r>
              <a:rPr lang="en-US" altLang="en-US" dirty="0"/>
              <a:t> ta, </a:t>
            </a:r>
            <a:br>
              <a:rPr lang="en-US" altLang="en-US" dirty="0"/>
            </a:b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mau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đừng</a:t>
            </a:r>
            <a:r>
              <a:rPr lang="en-US" altLang="en-US" dirty="0"/>
              <a:t> </a:t>
            </a:r>
            <a:r>
              <a:rPr lang="en-US" altLang="en-US" dirty="0" err="1"/>
              <a:t>cứ</a:t>
            </a:r>
            <a:r>
              <a:rPr lang="en-US" altLang="en-US" dirty="0"/>
              <a:t> </a:t>
            </a:r>
            <a:r>
              <a:rPr lang="en-US" altLang="en-US" dirty="0" err="1"/>
              <a:t>dần</a:t>
            </a:r>
            <a:r>
              <a:rPr lang="en-US" altLang="en-US" dirty="0"/>
              <a:t> </a:t>
            </a:r>
            <a:r>
              <a:rPr lang="en-US" altLang="en-US" dirty="0" err="1"/>
              <a:t>dà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89410C2-0072-431F-8850-71C6472D47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càng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1CBF2DA-D41C-456F-A462-B0E3BD4030C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tự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mình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chịu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hình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7936C9A-1031-4BA7-B672-688D86B5E45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Cùng ai đó đôi lời khuyên khá nghe, tỉnh thức canh </a:t>
            </a:r>
            <a:br>
              <a:rPr lang="en-US" altLang="en-US"/>
            </a:br>
            <a:r>
              <a:rPr lang="en-US" altLang="en-US"/>
              <a:t>nhìn quanh bốn bề;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3FC73CD-19A3-4C83-814B-B4B5FA19AB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Đừng như kẻ đêm ngày luôn ngủ mê, Chúa tái lâm </a:t>
            </a:r>
            <a:br>
              <a:rPr lang="en-US" altLang="en-US"/>
            </a:br>
            <a:r>
              <a:rPr lang="en-US" altLang="en-US"/>
              <a:t>Ngài rước ta về.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559FC7A-9B8B-4FAD-9432-D14F2EE362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Ôi ân điển bởi Thượng Đế nhân lành, nhắc đến ơn,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càng yêu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Chúa Thánh!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04DE474-FDB2-4B69-AF9A-DEDAC5FF7E2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tự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mình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chịu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hình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73D8FEC3-25C7-4FC4-BC25-0ECFB76071E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tưởng</a:t>
            </a:r>
            <a:r>
              <a:rPr lang="en-US" altLang="en-US" dirty="0"/>
              <a:t> Con </a:t>
            </a:r>
            <a:r>
              <a:rPr lang="en-US" altLang="en-US" dirty="0" err="1"/>
              <a:t>Trời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giáng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 </a:t>
            </a:r>
            <a:r>
              <a:rPr lang="en-US" altLang="en-US" dirty="0" err="1"/>
              <a:t>chịu</a:t>
            </a:r>
            <a:r>
              <a:rPr lang="en-US" altLang="en-US" dirty="0"/>
              <a:t> bao </a:t>
            </a:r>
            <a:r>
              <a:rPr lang="en-US" altLang="en-US" dirty="0" err="1"/>
              <a:t>khổ</a:t>
            </a:r>
            <a:r>
              <a:rPr lang="en-US" altLang="en-US" dirty="0"/>
              <a:t> </a:t>
            </a:r>
            <a:r>
              <a:rPr lang="en-US" altLang="en-US" dirty="0" err="1"/>
              <a:t>nàn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3C5F213-E0C7-4BF4-9578-1BF2B3598A8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chan</a:t>
            </a:r>
            <a:r>
              <a:rPr lang="en-US" altLang="en-US" dirty="0"/>
              <a:t>, </a:t>
            </a: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bỏ</a:t>
            </a:r>
            <a:r>
              <a:rPr lang="en-US" altLang="en-US" dirty="0"/>
              <a:t> </a:t>
            </a:r>
            <a:r>
              <a:rPr lang="en-US" altLang="en-US" dirty="0" err="1"/>
              <a:t>mạng</a:t>
            </a:r>
            <a:r>
              <a:rPr lang="en-US" altLang="en-US" dirty="0"/>
              <a:t> </a:t>
            </a:r>
            <a:r>
              <a:rPr lang="en-US" altLang="en-US" dirty="0" err="1"/>
              <a:t>vàng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E463C25-DD33-4C48-A9B8-5E51594352F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càng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C7AB082-2695-4E19-9C94-661BE5CAA81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tự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mình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chịu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hình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17BCCA0-4CDA-4AC4-BE79-A6DB290A448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trăm</a:t>
            </a:r>
            <a:r>
              <a:rPr lang="en-US" altLang="en-US" dirty="0"/>
              <a:t> </a:t>
            </a:r>
            <a:r>
              <a:rPr lang="en-US" altLang="en-US" dirty="0" err="1"/>
              <a:t>ngàn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mang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những</a:t>
            </a:r>
            <a:r>
              <a:rPr lang="en-US" altLang="en-US" dirty="0"/>
              <a:t> ai </a:t>
            </a:r>
            <a:r>
              <a:rPr lang="en-US" altLang="en-US" dirty="0" err="1"/>
              <a:t>lòng</a:t>
            </a:r>
            <a:r>
              <a:rPr lang="en-US" altLang="en-US" dirty="0"/>
              <a:t> tin </a:t>
            </a:r>
            <a:r>
              <a:rPr lang="en-US" altLang="en-US" dirty="0" err="1"/>
              <a:t>vững</a:t>
            </a:r>
            <a:r>
              <a:rPr lang="en-US" altLang="en-US" dirty="0"/>
              <a:t> </a:t>
            </a:r>
            <a:r>
              <a:rPr lang="en-US" altLang="en-US" dirty="0" err="1"/>
              <a:t>vàng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0218A49-B532-44D3-8A6E-2F8824413CE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dirty="0" err="1"/>
              <a:t>chỗ</a:t>
            </a:r>
            <a:r>
              <a:rPr lang="en-US" altLang="en-US" dirty="0"/>
              <a:t> </a:t>
            </a:r>
            <a:r>
              <a:rPr lang="en-US" altLang="en-US" dirty="0" err="1"/>
              <a:t>hông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chan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chữ</a:t>
            </a:r>
            <a:r>
              <a:rPr lang="en-US" altLang="en-US" dirty="0"/>
              <a:t> </a:t>
            </a:r>
            <a:r>
              <a:rPr lang="en-US" altLang="en-US" dirty="0" err="1"/>
              <a:t>tín</a:t>
            </a:r>
            <a:r>
              <a:rPr lang="en-US" altLang="en-US" dirty="0"/>
              <a:t> </a:t>
            </a:r>
            <a:r>
              <a:rPr lang="en-US" altLang="en-US" dirty="0" err="1"/>
              <a:t>trung</a:t>
            </a:r>
            <a:r>
              <a:rPr lang="en-US" altLang="en-US" dirty="0"/>
              <a:t>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giữ</a:t>
            </a:r>
            <a:r>
              <a:rPr lang="en-US" altLang="en-US" dirty="0"/>
              <a:t> </a:t>
            </a:r>
            <a:r>
              <a:rPr lang="en-US" altLang="en-US" dirty="0" err="1"/>
              <a:t>vẹn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B76AB2F-EAC8-47A0-B09B-2193FC6334C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càng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F12065A-462B-449D-A764-5D1FF9B5AB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Thập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tự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dâng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mình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bởi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chịu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hình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4624</TotalTime>
  <Words>164</Words>
  <Application>Microsoft Office PowerPoint</Application>
  <PresentationFormat>On-screen Show (16:9)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304 LÒNG LUÔN TƯỞNG  CON TRỜI </vt:lpstr>
      <vt:lpstr>1. Lòng luôn tưởng Con Trời thương thế gian, đã giáng sinh chịu bao khổ nàn; </vt:lpstr>
      <vt:lpstr>Thập tự giá thân Jêsus huyết chan, bởi chính tôi  Ngài bỏ mạng vàng.</vt:lpstr>
      <vt:lpstr>Ôi ân điển bởi Thượng Đế nhân lành, nhắc đến ơn,  càng yêu Chúa Thánh! </vt:lpstr>
      <vt:lpstr>Thập tự giá dâng mình  thay chúng sinh,  bởi cớ tôi  Ngài phải chịu hình.</vt:lpstr>
      <vt:lpstr>2. Tội nhân thế trăm ngàn xưa Chúa mang, cứu những ai lòng tin vững vàng; </vt:lpstr>
      <vt:lpstr>Nhìn xem chỗ hông Ngài xưa huyết chan, chữ tín trung nguyền giữ vẹn toàn.</vt:lpstr>
      <vt:lpstr>Ôi ân điển bởi Thượng Đế nhân lành, nhắc đến ơn,  càng yêu Chúa Thánh! </vt:lpstr>
      <vt:lpstr>Thập tự giá dâng mình  thay chúng sinh,  bởi cớ tôi  Ngài phải chịu hình.</vt:lpstr>
      <vt:lpstr>3. Kìa hông huyết xưa vì ta đổ ra,  để tẩy thanh  tội ô, ác tà.</vt:lpstr>
      <vt:lpstr>Ngài luôn gõ mong vào tâm khảm ta,  tiếp Chúa mau,  đừng cứ dần dà.</vt:lpstr>
      <vt:lpstr>Ôi ân điển bởi Thượng Đế nhân lành, nhắc đến ơn,  càng yêu Chúa Thánh! </vt:lpstr>
      <vt:lpstr>Thập tự giá dâng mình  thay chúng sinh,  bởi cớ tôi  Ngài phải chịu hình.</vt:lpstr>
      <vt:lpstr>4. Cùng ai đó đôi lời khuyên khá nghe, tỉnh thức canh  nhìn quanh bốn bề; </vt:lpstr>
      <vt:lpstr>Đừng như kẻ đêm ngày luôn ngủ mê, Chúa tái lâm  Ngài rước ta về.</vt:lpstr>
      <vt:lpstr>Ôi ân điển bởi Thượng Đế nhân lành, nhắc đến ơn,  càng yêu  Chúa Thánh! </vt:lpstr>
      <vt:lpstr>Thập tự giá dâng mình  thay chúng sinh,  bởi cớ tôi  Ngài phải chịu hình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324</cp:revision>
  <dcterms:created xsi:type="dcterms:W3CDTF">2010-05-25T06:43:56Z</dcterms:created>
  <dcterms:modified xsi:type="dcterms:W3CDTF">2018-11-03T04:23:08Z</dcterms:modified>
</cp:coreProperties>
</file>