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6" r:id="rId11"/>
    <p:sldId id="367" r:id="rId12"/>
    <p:sldId id="372" r:id="rId13"/>
    <p:sldId id="373" r:id="rId14"/>
    <p:sldId id="368" r:id="rId15"/>
    <p:sldId id="369" r:id="rId16"/>
    <p:sldId id="374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2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DEEE15-D03A-458A-9066-8768CBB319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5B4FD-2869-4CAF-9CE4-467D739AA7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A6EFD0-717A-46AD-8670-F98080E0B4A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2C58C3-3A3C-4308-B9C1-0CC94C251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DBBAD3-897E-460A-9AD8-590D75094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F5C2-6B30-4EF0-92F7-40866EE02A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D9FC-0BBE-4E9A-864B-C4B3B119C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F50EA5-BA3B-4747-B962-5A0D893FDC0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D5AD67E-5DDB-4F18-80F2-058A391233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A4DD86D-CEAA-4232-895E-2BDE7C8837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8D172E2-3B2E-49C2-9B24-78CF72E30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54DC30-5B97-41EE-A53B-B0C2AE1E9FB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13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673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4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2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0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5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8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1D9B44-F9AB-4C36-B6B7-A10B0263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305</a:t>
            </a:r>
            <a:br>
              <a:rPr lang="en-US" dirty="0"/>
            </a:br>
            <a:r>
              <a:rPr lang="en-US" dirty="0"/>
              <a:t>NGUỒN ÂN ĐIỂN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B90D0F2-322F-4B0C-9FB2-AC1B2A0A67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Tôi nguyện xin chết mang thập tự nầy, do Ngài hy sinh cứu sống tôi đây.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C948AF2-2A9A-4C5B-8AA3-B1A667E472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coi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vân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,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kể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Gô-gô-tha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DAC16AA-1F87-4A02-B757-7F10CD5364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dẫy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DD9A362-907E-4A04-A33C-48C28F8F61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Thành con sông huyết chuộc tội vô giá, phát nguyên từ đỉnh đồi Gô-gô-tha.</a:t>
            </a:r>
            <a:br>
              <a:rPr lang="ru-RU" altLang="en-US">
                <a:solidFill>
                  <a:srgbClr val="FFFF00"/>
                </a:solidFill>
              </a:rPr>
            </a:b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08F1FA1-E799-4441-A545-2A2E218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Xin </a:t>
            </a:r>
            <a:r>
              <a:rPr lang="en-US" altLang="en-US" dirty="0" err="1"/>
              <a:t>Jêsus</a:t>
            </a:r>
            <a:r>
              <a:rPr lang="en-US" altLang="en-US" dirty="0"/>
              <a:t> Christ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uy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28259E8-986C-4E3B-A160-A1A853DBFD4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Vui cùng dân thánh cai trị chung cả, </a:t>
            </a:r>
            <a:br>
              <a:rPr lang="en-US" altLang="en-US"/>
            </a:br>
            <a:r>
              <a:rPr lang="en-US" altLang="en-US"/>
              <a:t>gặt thâu bông trái của Gô-gô-tha.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2E1B691-86E5-4E41-AE88-E6DB1F248D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dẫy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CE87FBA-1115-475B-A92F-5118A7EDEE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sông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đỉnh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06424CD-6649-4A75-8907-7DA521AB0F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Ôi nguồn ân điển tuôn vô ngập tràn, tâm địa tôi đây trống rỗng, khô khan;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BE4A2E1-B8A3-47B5-A130-7409BD3B99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Trong</a:t>
            </a:r>
            <a:r>
              <a:rPr lang="en-US" altLang="en-US" dirty="0"/>
              <a:t>, </a:t>
            </a:r>
            <a:r>
              <a:rPr lang="en-US" altLang="en-US" dirty="0" err="1"/>
              <a:t>ngoài</a:t>
            </a:r>
            <a:r>
              <a:rPr lang="en-US" altLang="en-US" dirty="0"/>
              <a:t>, </a:t>
            </a:r>
            <a:r>
              <a:rPr lang="en-US" altLang="en-US" dirty="0" err="1"/>
              <a:t>trên</a:t>
            </a:r>
            <a:r>
              <a:rPr lang="en-US" altLang="en-US" dirty="0"/>
              <a:t>, </a:t>
            </a:r>
            <a:r>
              <a:rPr lang="en-US" altLang="en-US" dirty="0" err="1"/>
              <a:t>dưới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tràn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, </a:t>
            </a:r>
            <a:r>
              <a:rPr lang="en-US" altLang="en-US" dirty="0" err="1"/>
              <a:t>Nguồn</a:t>
            </a:r>
            <a:r>
              <a:rPr lang="en-US" altLang="en-US" dirty="0"/>
              <a:t>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Gô-gô-tha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52C7277-80BB-45CB-AB88-2B19DB53FE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dẫy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BEA9BA9-1258-4B07-BF25-3025BB9B41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sông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đỉnh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E631E48-448F-4C74-92FB-0BA42C8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Tôi cần duy Chúa Jêsus khoan hồng, không Ngài, </a:t>
            </a:r>
            <a:br>
              <a:rPr lang="en-US" altLang="en-US"/>
            </a:br>
            <a:r>
              <a:rPr lang="en-US" altLang="en-US"/>
              <a:t>thay thảy ảo cảnh </a:t>
            </a:r>
            <a:br>
              <a:rPr lang="en-US" altLang="en-US"/>
            </a:br>
            <a:r>
              <a:rPr lang="en-US" altLang="en-US"/>
              <a:t>hư không;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2EFC5DC-DF0D-4EF7-BEFB-705DFC623B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sung </a:t>
            </a:r>
            <a:r>
              <a:rPr lang="en-US" altLang="en-US" dirty="0" err="1"/>
              <a:t>cả</a:t>
            </a:r>
            <a:r>
              <a:rPr lang="en-US" altLang="en-US" dirty="0"/>
              <a:t>,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 ở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Gô-gô-tha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5A642FF-BC88-4ECF-AD48-C0832D7A38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Xin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dẫy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hòa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22D324B-617A-4AD4-A3B7-9A43F6776C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sông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vô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đỉnh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Gô-gô-tha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4611</TotalTime>
  <Words>246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305 NGUỒN ÂN ĐIỂN</vt:lpstr>
      <vt:lpstr>1. Ôi nguồn ân điển tuôn vô ngập tràn, tâm địa tôi đây trống rỗng, khô khan; </vt:lpstr>
      <vt:lpstr>Trong, ngoài, trên, dưới, xin tràn khắp cả, Nguồn sông nước sống bởi  Gô-gô-tha. </vt:lpstr>
      <vt:lpstr>Xin chảy vô lòng đây, xin tuôn chảy đầy dẫy. Hỡi ân điển Gô-gô-tha chan hòa. </vt:lpstr>
      <vt:lpstr>Thành con sông huyết chuộc tội vô giá,  phát nguyên từ đỉnh đồi Gô-gô-tha.</vt:lpstr>
      <vt:lpstr>2. Tôi cần duy Chúa Jêsus khoan hồng, không Ngài,  thay thảy ảo cảnh  hư không; </vt:lpstr>
      <vt:lpstr>Muôn ngàn ơn phước trong Ngài sung cả, mọi cần nhu ở cả Gô-gô-tha.</vt:lpstr>
      <vt:lpstr>Xin chảy vô lòng đây, xin tuôn chảy đầy dẫy. Hỡi ân điển Gô-gô-tha chan hòa. </vt:lpstr>
      <vt:lpstr>Thành con sông huyết chuộc tội vô giá,  phát nguyên từ đỉnh đồi Gô-gô-tha.</vt:lpstr>
      <vt:lpstr>3. Tôi nguyện xin chết mang thập tự nầy, do Ngài hy sinh cứu sống tôi đây. </vt:lpstr>
      <vt:lpstr>Muôn sự đời coi như phù vân cả, từ đây duy kể có Gô-gô-tha.</vt:lpstr>
      <vt:lpstr>Xin chảy vô lòng đây, xin tuôn chảy đầy dẫy. Hỡi ân điển Gô-gô-tha chan hòa. </vt:lpstr>
      <vt:lpstr>Thành con sông huyết chuộc tội vô giá, phát nguyên từ đỉnh đồi Gô-gô-tha. </vt:lpstr>
      <vt:lpstr>4. Xin Jêsus Christ mau mau lâm trần, đem quyền uy Vua đến trên muôn dân; </vt:lpstr>
      <vt:lpstr>Vui cùng dân thánh cai trị chung cả,  gặt thâu bông trái của Gô-gô-tha.</vt:lpstr>
      <vt:lpstr>Xin chảy vô lòng đây, xin tuôn chảy đầy dẫy. Hỡi ân điển Gô-gô-tha chan hòa. </vt:lpstr>
      <vt:lpstr>Thành con sông huyết chuộc tội vô giá,  phát nguyên từ đỉnh đồi Gô-gô-tha.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324</cp:revision>
  <dcterms:created xsi:type="dcterms:W3CDTF">2010-05-25T06:43:56Z</dcterms:created>
  <dcterms:modified xsi:type="dcterms:W3CDTF">2018-11-03T04:22:20Z</dcterms:modified>
</cp:coreProperties>
</file>