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4" r:id="rId13"/>
    <p:sldId id="375" r:id="rId14"/>
    <p:sldId id="370" r:id="rId15"/>
    <p:sldId id="371" r:id="rId16"/>
    <p:sldId id="372" r:id="rId17"/>
    <p:sldId id="373" r:id="rId18"/>
    <p:sldId id="376" r:id="rId19"/>
    <p:sldId id="3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5A34EA-5758-4CAE-A00E-F58A22D088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6F32D-84E6-4F3D-A5E7-8BF9D2EC87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61B733C-E861-4588-823B-6327082E7E00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22EAEA-1618-4E5A-8F11-3D966A5BFE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F77F5FD-7D95-4821-B7A6-F6960FD6D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431D4-58EC-45ED-81C9-72BD800248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25C56-7146-48A0-B65F-AA278F78D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695AC6-BD8E-48D6-A695-DAF716889D7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AC50077-CE14-4217-A56B-E976574244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FCEC0523-AD8B-4685-94D1-F2790F53D3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2D6B495B-E4DA-46EC-8923-4ACE563B2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BBA398-8FE6-4D86-8D11-7AA70022390A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9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323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725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1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4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2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F90859-AD3D-46FA-B6D1-2F163D51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306</a:t>
            </a:r>
            <a:br>
              <a:rPr lang="en-US" dirty="0"/>
            </a:br>
            <a:r>
              <a:rPr lang="en-US" dirty="0"/>
              <a:t>THẮNG NHỜ ÂN ĐIỂN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27AC0EA-18CA-41A8-BB8C-E2A5855EE3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Ngài là người chuộc tội, Vua muôn vua, </a:t>
            </a:r>
            <a:br>
              <a:rPr lang="en-US" altLang="en-US"/>
            </a:br>
            <a:r>
              <a:rPr lang="en-US" altLang="en-US"/>
              <a:t>là nguồn hồng ân, </a:t>
            </a:r>
            <a:br>
              <a:rPr lang="en-US" altLang="en-US"/>
            </a:br>
            <a:r>
              <a:rPr lang="en-US" altLang="en-US"/>
              <a:t>là Chân Chúa;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BB3E6DE-E91D-4410-8C99-AECA3F8B931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Binh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, </a:t>
            </a:r>
            <a:r>
              <a:rPr lang="en-US" altLang="en-US" dirty="0" err="1"/>
              <a:t>tinh</a:t>
            </a:r>
            <a:r>
              <a:rPr lang="en-US" altLang="en-US" dirty="0"/>
              <a:t> </a:t>
            </a:r>
            <a:r>
              <a:rPr lang="en-US" altLang="en-US" dirty="0" err="1"/>
              <a:t>tú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,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quốc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bao </a:t>
            </a:r>
            <a:r>
              <a:rPr lang="en-US" altLang="en-US" dirty="0" err="1"/>
              <a:t>hào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A6E6ACE-E9A3-4A40-88E8-1B50A644C1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Trừ được địch quân không do sức mạnh, người được cuộc đua không bởi lanh.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B5BAF9C-2D9F-4755-96A8-A7BE70F32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Nhưng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ngoại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xâm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6B8DF7B-70BE-4B59-B5C7-228211D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đắc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đắc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cai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loài</a:t>
            </a:r>
            <a:r>
              <a:rPr lang="en-US" altLang="en-US" dirty="0"/>
              <a:t> nay;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2DC06BA-1FEA-4992-9465-232AD92DA2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Quyền vị muôn đế vương trần gian </a:t>
            </a:r>
            <a:br>
              <a:rPr lang="en-US" altLang="en-US"/>
            </a:br>
            <a:r>
              <a:rPr lang="en-US" altLang="en-US"/>
              <a:t>thảy tan. Đền cung hiển vinh ra tro tàn;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6AB79BD-5DC1-48B1-A2D1-6151F479004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Dầu vậy, đội binh theo Vua giao tranh, muôn năm </a:t>
            </a:r>
            <a:br>
              <a:rPr lang="en-US" altLang="en-US"/>
            </a:br>
            <a:r>
              <a:rPr lang="en-US" altLang="en-US"/>
              <a:t>không thay </a:t>
            </a:r>
            <a:br>
              <a:rPr lang="en-US" altLang="en-US"/>
            </a:br>
            <a:r>
              <a:rPr lang="en-US" altLang="en-US"/>
              <a:t>lòng trung chánh, 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569C710-1C77-47C2-BA15-FA9F28898D6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cơn</a:t>
            </a:r>
            <a:r>
              <a:rPr lang="en-US" altLang="en-US" dirty="0"/>
              <a:t> </a:t>
            </a:r>
            <a:r>
              <a:rPr lang="en-US" altLang="en-US" dirty="0" err="1"/>
              <a:t>tranh</a:t>
            </a:r>
            <a:r>
              <a:rPr lang="en-US" altLang="en-US" dirty="0"/>
              <a:t> </a:t>
            </a:r>
            <a:r>
              <a:rPr lang="en-US" altLang="en-US" dirty="0" err="1"/>
              <a:t>chiến</a:t>
            </a:r>
            <a:r>
              <a:rPr lang="en-US" altLang="en-US" dirty="0"/>
              <a:t>  qua, </a:t>
            </a:r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nghỉ</a:t>
            </a:r>
            <a:r>
              <a:rPr lang="en-US" altLang="en-US" dirty="0"/>
              <a:t> an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quốc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, </a:t>
            </a:r>
            <a:r>
              <a:rPr lang="en-US" altLang="en-US" dirty="0" err="1"/>
              <a:t>lạc</a:t>
            </a:r>
            <a:r>
              <a:rPr lang="en-US" altLang="en-US" dirty="0"/>
              <a:t> </a:t>
            </a:r>
            <a:r>
              <a:rPr lang="en-US" altLang="en-US" dirty="0" err="1"/>
              <a:t>hoan</a:t>
            </a:r>
            <a:r>
              <a:rPr lang="en-US" altLang="en-US" dirty="0"/>
              <a:t>.</a:t>
            </a:r>
            <a:br>
              <a:rPr lang="ru-RU" altLang="en-US" dirty="0"/>
            </a:br>
            <a:endParaRPr lang="ru-RU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F34F48E-DADA-4EAF-9D4C-C2E12A1A198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Trừ được địch quân không do sức mạnh, người được cuộc đua không bởi lanh.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1C58C4A-BE01-4DEF-AFEF-CFDCACCEBED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Nhưng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ngoại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xâm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ABA57EB-9B04-4AFC-8FB7-51A688B9A21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đắc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đắc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ngựa</a:t>
            </a:r>
            <a:r>
              <a:rPr lang="en-US" altLang="en-US" dirty="0"/>
              <a:t> </a:t>
            </a:r>
            <a:r>
              <a:rPr lang="en-US" altLang="en-US" dirty="0" err="1"/>
              <a:t>Vua</a:t>
            </a:r>
            <a:r>
              <a:rPr lang="en-US" altLang="en-US" dirty="0"/>
              <a:t> </a:t>
            </a:r>
            <a:r>
              <a:rPr lang="en-US" altLang="en-US" dirty="0" err="1"/>
              <a:t>lướt</a:t>
            </a:r>
            <a:r>
              <a:rPr lang="en-US" altLang="en-US" dirty="0"/>
              <a:t> qua </a:t>
            </a:r>
            <a:r>
              <a:rPr lang="en-US" altLang="en-US" dirty="0" err="1"/>
              <a:t>oai</a:t>
            </a:r>
            <a:r>
              <a:rPr lang="en-US" altLang="en-US" dirty="0"/>
              <a:t> </a:t>
            </a:r>
            <a:r>
              <a:rPr lang="en-US" altLang="en-US" dirty="0" err="1"/>
              <a:t>hùng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!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9D8AE74-3145-4E59-A9A8-BC35CB0F99E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Cầm đạo quân </a:t>
            </a:r>
            <a:br>
              <a:rPr lang="en-US" altLang="en-US"/>
            </a:br>
            <a:r>
              <a:rPr lang="en-US" altLang="en-US"/>
              <a:t>tín trung dẹp quân </a:t>
            </a:r>
            <a:br>
              <a:rPr lang="en-US" altLang="en-US"/>
            </a:br>
            <a:r>
              <a:rPr lang="en-US" altLang="en-US"/>
              <a:t>ác vương, cùng </a:t>
            </a:r>
            <a:br>
              <a:rPr lang="en-US" altLang="en-US"/>
            </a:br>
            <a:r>
              <a:rPr lang="en-US" altLang="en-US"/>
              <a:t>hăng hái xông pha </a:t>
            </a:r>
            <a:br>
              <a:rPr lang="en-US" altLang="en-US"/>
            </a:br>
            <a:r>
              <a:rPr lang="en-US" altLang="en-US"/>
              <a:t>sa trường;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28D39A1-1E46-4C21-B89E-A9FE2EC0433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Kìa, nhìn họ mạnh dạn đi tiên phong, nhung trang </a:t>
            </a:r>
            <a:br>
              <a:rPr lang="en-US" altLang="en-US"/>
            </a:br>
            <a:r>
              <a:rPr lang="en-US" altLang="en-US"/>
              <a:t>phơi phới người </a:t>
            </a:r>
            <a:br>
              <a:rPr lang="en-US" altLang="en-US"/>
            </a:br>
            <a:r>
              <a:rPr lang="en-US" altLang="en-US"/>
              <a:t>anh dõng,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DBF520A-9949-47A0-B03A-F3C16F076ED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Hoan</a:t>
            </a:r>
            <a:r>
              <a:rPr lang="en-US" altLang="en-US" dirty="0"/>
              <a:t> </a:t>
            </a:r>
            <a:r>
              <a:rPr lang="en-US" altLang="en-US" dirty="0" err="1"/>
              <a:t>hô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lãnh</a:t>
            </a:r>
            <a:r>
              <a:rPr lang="en-US" altLang="en-US" dirty="0"/>
              <a:t> </a:t>
            </a:r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binh</a:t>
            </a:r>
            <a:r>
              <a:rPr lang="en-US" altLang="en-US" dirty="0"/>
              <a:t>, </a:t>
            </a:r>
            <a:r>
              <a:rPr lang="en-US" altLang="en-US" dirty="0" err="1"/>
              <a:t>dậy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r>
              <a:rPr lang="en-US" altLang="en-US" dirty="0" err="1"/>
              <a:t>chiến</a:t>
            </a:r>
            <a:r>
              <a:rPr lang="en-US" altLang="en-US" dirty="0"/>
              <a:t> </a:t>
            </a:r>
            <a:r>
              <a:rPr lang="en-US" altLang="en-US" dirty="0" err="1"/>
              <a:t>khúc</a:t>
            </a:r>
            <a:r>
              <a:rPr lang="en-US" altLang="en-US" dirty="0"/>
              <a:t> ca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thinh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14D40CC-86D4-4B22-BBD3-DA657093C54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Trừ được địch quân không do sức mạnh, người được cuộc đua không bởi lanh.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659C5E5-9F18-4520-B00E-0C5ACE5DF56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Nhưng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ngoại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xâm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63DE982-AAE1-4808-BBD0-957034CF477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đắc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đắc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r>
              <a:rPr lang="en-US" altLang="en-US" dirty="0" err="1"/>
              <a:t>Vua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ai?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0F822DA-226E-45EB-8665-6236DB0E32B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Hùng đội kia ở đâu Ngài đang chỉ huy, tụng danh hiển vinh nghe ly kỳ?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4643</TotalTime>
  <Words>244</Words>
  <Application>Microsoft Office PowerPoint</Application>
  <PresentationFormat>Widescreen</PresentationFormat>
  <Paragraphs>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Presentation1</vt:lpstr>
      <vt:lpstr>Thánh Ca 306 THẮNG NHỜ ÂN ĐIỂN</vt:lpstr>
      <vt:lpstr>1. Kìa, hiện đắc thắng đây còn đắc thắng đây, ngựa Vua lướt qua oai hùng thay! </vt:lpstr>
      <vt:lpstr>Cầm đạo quân  tín trung dẹp quân  ác vương, cùng  hăng hái xông pha  sa trường; </vt:lpstr>
      <vt:lpstr>Kìa, nhìn họ mạnh dạn đi tiên phong, nhung trang  phơi phới người  anh dõng, </vt:lpstr>
      <vt:lpstr>Hoan hô danh Đấng lãnh đạo thánh binh, dậy vang chiến khúc ca đồng thinh.</vt:lpstr>
      <vt:lpstr>Trừ được địch quân không do sức mạnh, người được cuộc đua không bởi lanh. </vt:lpstr>
      <vt:lpstr>Nhưng ai theo Chúa trung thành nhất tâm,  nhờ ân điển thắng quân ngoại xâm.</vt:lpstr>
      <vt:lpstr>2. Kìa, hiện đắc thắng đây còn đắc thắng đây, nầy xin hỏi Vua kia là ai? </vt:lpstr>
      <vt:lpstr>Hùng đội kia ở đâu Ngài đang chỉ huy, tụng danh hiển vinh nghe ly kỳ? </vt:lpstr>
      <vt:lpstr>Ngài là người chuộc tội, Vua muôn vua,  là nguồn hồng ân,  là Chân Chúa; </vt:lpstr>
      <vt:lpstr>Binh kia, tinh tú muôn đời hiển vang, tại thiên quốc chiếu bao hào quang.</vt:lpstr>
      <vt:lpstr>Trừ được địch quân không do sức mạnh, người được cuộc đua không bởi lanh. </vt:lpstr>
      <vt:lpstr>Nhưng ai theo Chúa trung thành nhất tâm,  nhờ ân điển thắng quân ngoại xâm.</vt:lpstr>
      <vt:lpstr>3. Kìa, hiện đắc thắng đây còn đắc thắng đây, Ngài cai quản trên muôn loài nay; </vt:lpstr>
      <vt:lpstr>Quyền vị muôn đế vương trần gian  thảy tan. Đền cung hiển vinh ra tro tàn; </vt:lpstr>
      <vt:lpstr>Dầu vậy, đội binh theo Vua giao tranh, muôn năm  không thay  lòng trung chánh, </vt:lpstr>
      <vt:lpstr>Khi cơn tranh chiến  qua, họ nghỉ an tại thiên quốc hiển vinh, lạc hoan. </vt:lpstr>
      <vt:lpstr>Trừ được địch quân không do sức mạnh, người được cuộc đua không bởi lanh. </vt:lpstr>
      <vt:lpstr>Nhưng ai theo Chúa trung thành nhất tâm,  nhờ ân điển thắng quân ngoại xâm.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324</cp:revision>
  <dcterms:created xsi:type="dcterms:W3CDTF">2010-05-25T06:43:56Z</dcterms:created>
  <dcterms:modified xsi:type="dcterms:W3CDTF">2018-11-03T04:21:39Z</dcterms:modified>
</cp:coreProperties>
</file>