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tableStyles" Target="tableStyles.xml"/><Relationship Id="rId16" Type="http://schemas.openxmlformats.org/officeDocument/2006/relationships/theme" Target="theme/theme1.xml"/><Relationship Id="rId7" Type="http://schemas.openxmlformats.org/officeDocument/2006/relationships/slide" Target="slides/slide6.xml"/><Relationship Id="rId15" Type="http://schemas.openxmlformats.org/officeDocument/2006/relationships/viewProps" Target="viewProp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6309BC-13F0-48BD-81B5-9E0C6A835E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C7161-8E30-4CBD-8546-D558BA02F9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0D8160-EBBB-4F6E-8D89-FFCA0C6914C6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DA8BB7F-2C09-4939-8A36-96E704DDDB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7404334-3D00-4064-8FCF-25791CBAD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62BC7-FB3B-4E02-BEEA-F8320F229D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A1196-360F-4ECE-B290-E7858F044E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9B3EA1-B73C-4CC9-9217-BEBFA208F48F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DE6E8380-88C5-4301-9AE0-AC272DFB38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AD1B9046-6567-40A1-85B5-60874BE76F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8C47DE70-000F-47BF-A799-3F573CD45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8E8320-FDB7-4ADE-B542-FFAB7CCC6B16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4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5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959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717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5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5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2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5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7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8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8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6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E7C965-2B34-4438-966A-D732141A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307</a:t>
            </a:r>
            <a:br>
              <a:rPr lang="en-US" dirty="0"/>
            </a:br>
            <a:r>
              <a:rPr lang="en-US" dirty="0"/>
              <a:t>ÂN ĐIỂN CỨU CHÚA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0927993-2288-4236-B8E8-01319FF15C3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5. Kìa, mắt sắp nhắm, tim hầu ngừng rày. Đời hay chết chấm dứt ngay.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B253862-2D59-4C26-A5F2-6C60845D96E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Ắt tôi tươi vui hát câu khương an. Nghìn thu sống trên thiên đàng.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F11ADF3-56A7-4BFB-AA23-89B58FC5968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1. Ân điển cứu rỗi sâu rộng lạ lùng. Chuộc tôi vốn đứa gia</a:t>
            </a:r>
            <a:r>
              <a:rPr lang="en-US" altLang="en-US" dirty="0"/>
              <a:t>n</a:t>
            </a:r>
            <a:r>
              <a:rPr lang="vi-VN" altLang="en-US" dirty="0"/>
              <a:t> hung.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BF8B0ADB-CA86-4C38-AD9E-B93A877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Trước tôi đui, nay sáng do Chiên Con. Ngày xưa mất, </a:t>
            </a:r>
            <a:br>
              <a:rPr lang="en-US" altLang="en-US" dirty="0"/>
            </a:br>
            <a:r>
              <a:rPr lang="vi-VN" altLang="en-US" dirty="0"/>
              <a:t>hôm nay còn.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12BA0B6-ECEE-4726-A7D4-0A0556F5316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2. Ân điển trước khiến tôi sợ tội hình. Rồi sau dứt </a:t>
            </a:r>
            <a:br>
              <a:rPr lang="en-US" altLang="en-US"/>
            </a:br>
            <a:r>
              <a:rPr lang="vi-VN" altLang="en-US"/>
              <a:t>mối tâm kinh.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595BAE0-A6A9-43A1-8E7A-478E2976316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Nhớ xưa khi tôi </a:t>
            </a:r>
            <a:br>
              <a:rPr lang="en-US" altLang="en-US" dirty="0"/>
            </a:br>
            <a:r>
              <a:rPr lang="vi-VN" altLang="en-US" dirty="0"/>
              <a:t>mới tin thiên ân, Lòng được thỏa vui vô ngần.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475EFC3-81B8-414A-BA29-273721E5DAC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3. Nghìn cảnh </a:t>
            </a:r>
            <a:br>
              <a:rPr lang="en-US" altLang="en-US" dirty="0"/>
            </a:br>
            <a:r>
              <a:rPr lang="vi-VN" altLang="en-US" dirty="0"/>
              <a:t>bẫy lưới, tai ương, gian lao. Từng vượt hết </a:t>
            </a:r>
            <a:br>
              <a:rPr lang="en-US" altLang="en-US" dirty="0"/>
            </a:br>
            <a:r>
              <a:rPr lang="vi-VN" altLang="en-US" dirty="0"/>
              <a:t>tôi không nao.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E216147-4A89-4B87-8F44-0D80BB88498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Ấy do thiên ân </a:t>
            </a:r>
            <a:br>
              <a:rPr lang="en-US" altLang="en-US" dirty="0"/>
            </a:br>
            <a:r>
              <a:rPr lang="vi-VN" altLang="en-US" dirty="0"/>
              <a:t>dắt đưa khương an, Dìu tôi bước lên thiên đàng. 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7A7746F-F73C-42CD-AC7D-A777303E115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4. Lời hứa Chúa khiến hy vọng đầy tràn, </a:t>
            </a:r>
            <a:br>
              <a:rPr lang="en-US" altLang="en-US" dirty="0"/>
            </a:br>
            <a:r>
              <a:rPr lang="vi-VN" altLang="en-US" dirty="0"/>
              <a:t>Đều cao qu</a:t>
            </a:r>
            <a:r>
              <a:rPr lang="en-US" altLang="en-US" dirty="0"/>
              <a:t>ý</a:t>
            </a:r>
            <a:r>
              <a:rPr lang="vi-VN" altLang="en-US" dirty="0"/>
              <a:t> </a:t>
            </a:r>
            <a:br>
              <a:rPr lang="en-US" altLang="en-US" dirty="0"/>
            </a:br>
            <a:r>
              <a:rPr lang="vi-VN" altLang="en-US" dirty="0"/>
              <a:t>Chúa vui ban. 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AE50C62-AD3C-4856-BD36-2028BA747E4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Chúa luôn che tôi giống như khiên, can, Phần tôi chính Chúa thiên đàng. 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4644</TotalTime>
  <Words>127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Thánh Ca 307 ÂN ĐIỂN CỨU CHÚA </vt:lpstr>
      <vt:lpstr>1. Ân điển cứu rỗi sâu rộng lạ lùng. Chuộc tôi vốn đứa gian hung. </vt:lpstr>
      <vt:lpstr>Trước tôi đui, nay sáng do Chiên Con. Ngày xưa mất,  hôm nay còn. </vt:lpstr>
      <vt:lpstr>2. Ân điển trước khiến tôi sợ tội hình. Rồi sau dứt  mối tâm kinh. </vt:lpstr>
      <vt:lpstr>Nhớ xưa khi tôi  mới tin thiên ân, Lòng được thỏa vui vô ngần. </vt:lpstr>
      <vt:lpstr>3. Nghìn cảnh  bẫy lưới, tai ương, gian lao. Từng vượt hết  tôi không nao. </vt:lpstr>
      <vt:lpstr>Ấy do thiên ân  dắt đưa khương an, Dìu tôi bước lên thiên đàng. </vt:lpstr>
      <vt:lpstr>4. Lời hứa Chúa khiến hy vọng đầy tràn,  Đều cao quý  Chúa vui ban. </vt:lpstr>
      <vt:lpstr>Chúa luôn che tôi giống như khiên, can, Phần tôi chính Chúa thiên đàng. </vt:lpstr>
      <vt:lpstr>5. Kìa, mắt sắp nhắm, tim hầu ngừng rày. Đời hay chết chấm dứt ngay. </vt:lpstr>
      <vt:lpstr>Ắt tôi tươi vui hát câu khương an. Nghìn thu sống trên thiên đàng.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325</cp:revision>
  <dcterms:created xsi:type="dcterms:W3CDTF">2010-05-25T06:43:56Z</dcterms:created>
  <dcterms:modified xsi:type="dcterms:W3CDTF">2018-11-03T04:20:53Z</dcterms:modified>
</cp:coreProperties>
</file>