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654DB9-ED50-4936-A597-331F50FD6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B0B69-D1BC-4E09-B9B8-37189D8D3FB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064F5A-D69A-4AF1-82FC-C0479BF1741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4F3DBD-FAA6-4D1A-A937-AAD37E9DA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79E2E0-BDD1-4758-9AD4-0885AB25C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5A44-E38A-4426-BCEA-DB5285807B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D406-ABAE-46EB-823A-978E0B575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25FB13-5FAD-4FF1-88A3-E2E510540FA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3E30384-C43D-41FD-9FA5-0E5E6D20EF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0027A362-1A33-4C26-B812-E0B23DEE1C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3D5A7D4-265E-454A-9C86-F4D2321E4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B6C57B-434E-492A-A3E9-48DD8691F4B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47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36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1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7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6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F5DF17-FD3F-4A73-A7DC-991819B9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308</a:t>
            </a:r>
            <a:br>
              <a:rPr lang="en-US" dirty="0"/>
            </a:br>
            <a:r>
              <a:rPr lang="en-US" dirty="0"/>
              <a:t>RỘNG LỚN THAY </a:t>
            </a:r>
            <a:br>
              <a:rPr lang="en-US" dirty="0"/>
            </a:br>
            <a:r>
              <a:rPr lang="en-US" dirty="0"/>
              <a:t>ÂN TRẠCH CHÚA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0AF0D27-6058-4121-8620-A56228F8EB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Ồ, </a:t>
            </a:r>
            <a:r>
              <a:rPr lang="en-US" altLang="en-US" dirty="0" err="1"/>
              <a:t>ước</a:t>
            </a:r>
            <a:r>
              <a:rPr lang="en-US" altLang="en-US" dirty="0"/>
              <a:t> chi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hoang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tin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br>
              <a:rPr lang="en-US" altLang="en-US" dirty="0"/>
            </a:br>
            <a:r>
              <a:rPr lang="en-US" altLang="en-US" dirty="0" err="1"/>
              <a:t>hân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D7708CF-69FC-46B4-A718-B22E9705DF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Đời tôi hằng chói rạng tia thần quang, Trong nhân đức Jêsus chứa chan.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6B473E1-7D07-443F-9BF2-5B632047C9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Rộng lớn thay </a:t>
            </a:r>
            <a:br>
              <a:rPr lang="en-US" altLang="en-US"/>
            </a:br>
            <a:r>
              <a:rPr lang="en-US" altLang="en-US"/>
              <a:t>ân trạch Chúa vô cương. Biển Đông khôn so được </a:t>
            </a:r>
            <a:br>
              <a:rPr lang="en-US" altLang="en-US"/>
            </a:br>
            <a:r>
              <a:rPr lang="en-US" altLang="en-US"/>
              <a:t>một ly.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D81EA70-0F1B-4F2A-A329-BFB227B687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phạt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dồi</a:t>
            </a:r>
            <a:r>
              <a:rPr lang="en-US" altLang="en-US" dirty="0"/>
              <a:t> </a:t>
            </a:r>
            <a:r>
              <a:rPr lang="en-US" altLang="en-US" dirty="0" err="1"/>
              <a:t>dào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.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ta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EB706D2-D73D-43B2-A70A-9566BD73CD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sẵn hoan nghinh tội nhân biết bao. Đổ ơn thiêng dồi dào tâm linh.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79CD7E7-A7F1-4AE5-A128-0EEBB5C6C6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bi </a:t>
            </a:r>
            <a:r>
              <a:rPr lang="en-US" altLang="en-US" dirty="0" err="1"/>
              <a:t>vượt</a:t>
            </a:r>
            <a:r>
              <a:rPr lang="en-US" altLang="en-US" dirty="0"/>
              <a:t> </a:t>
            </a:r>
            <a:r>
              <a:rPr lang="en-US" altLang="en-US" dirty="0" err="1"/>
              <a:t>bể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Linh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chữa</a:t>
            </a:r>
            <a:r>
              <a:rPr lang="en-US" altLang="en-US" dirty="0"/>
              <a:t> </a:t>
            </a:r>
            <a:r>
              <a:rPr lang="en-US" altLang="en-US" dirty="0" err="1"/>
              <a:t>bệnh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392CC5B-ABF1-4E0A-9362-7A947ABAF8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. </a:t>
            </a:r>
            <a:r>
              <a:rPr lang="en-US" altLang="en-US" dirty="0" err="1"/>
              <a:t>Cứu</a:t>
            </a:r>
            <a:r>
              <a:rPr lang="en-US" altLang="en-US" dirty="0"/>
              <a:t> ta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ô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390EE31-E3AB-49D1-9639-8D4D2BE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phiền</a:t>
            </a:r>
            <a:r>
              <a:rPr lang="en-US" altLang="en-US" dirty="0"/>
              <a:t> lao, 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chi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,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B092E8-601C-420C-B302-32A419A175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huyền</a:t>
            </a:r>
            <a:r>
              <a:rPr lang="en-US" altLang="en-US" dirty="0"/>
              <a:t> </a:t>
            </a:r>
            <a:r>
              <a:rPr lang="en-US" altLang="en-US" dirty="0" err="1"/>
              <a:t>bí</a:t>
            </a:r>
            <a:r>
              <a:rPr lang="en-US" altLang="en-US" dirty="0"/>
              <a:t>, </a:t>
            </a:r>
            <a:r>
              <a:rPr lang="en-US" altLang="en-US" dirty="0" err="1"/>
              <a:t>siêu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Trí</a:t>
            </a:r>
            <a:r>
              <a:rPr lang="en-US" altLang="en-US" dirty="0"/>
              <a:t> ta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dò</a:t>
            </a:r>
            <a:r>
              <a:rPr lang="en-US" altLang="en-US" dirty="0"/>
              <a:t> </a:t>
            </a:r>
            <a:r>
              <a:rPr lang="en-US" altLang="en-US" dirty="0" err="1"/>
              <a:t>lường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7275151-FA65-4270-A22A-89C5B8B0B7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Giê-hô-va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nao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ai </a:t>
            </a:r>
            <a:r>
              <a:rPr lang="en-US" altLang="en-US" dirty="0" err="1"/>
              <a:t>hiểu</a:t>
            </a:r>
            <a:r>
              <a:rPr lang="en-US" altLang="en-US" dirty="0"/>
              <a:t> bao </a:t>
            </a:r>
            <a:r>
              <a:rPr lang="en-US" altLang="en-US" dirty="0" err="1"/>
              <a:t>dài</a:t>
            </a:r>
            <a:r>
              <a:rPr lang="en-US" altLang="en-US" dirty="0"/>
              <a:t> </a:t>
            </a:r>
            <a:r>
              <a:rPr lang="en-US" altLang="en-US" dirty="0" err="1"/>
              <a:t>mấy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4647</TotalTime>
  <Words>133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308 RỘNG LỚN THAY  ÂN TRẠCH CHÚA JÊSUS</vt:lpstr>
      <vt:lpstr>1. Rộng lớn thay  ân trạch Chúa vô cương. Biển Đông khôn so được  một ly. </vt:lpstr>
      <vt:lpstr>Ngài hình phạt vẫn dồi dào tình thương. Ôi, ân điển ta hằng nhớ ghi.</vt:lpstr>
      <vt:lpstr>2. Ngài sẵn hoan nghinh tội nhân biết bao. Đổ ơn thiêng dồi dào tâm linh.</vt:lpstr>
      <vt:lpstr> Từ bi vượt bể  rộng tốt trời cao.  Linh năng huyết chữa bệnh chúng sinh.</vt:lpstr>
      <vt:lpstr>3. Thật huyết Jêsus quyền phép rất cao. Cứu ta trong sạch tội ô nay.</vt:lpstr>
      <vt:lpstr>Thật bởi Đầu đã chịu những phiền lao,  Nên chi thể  vui mừng, phước thay.</vt:lpstr>
      <vt:lpstr>4. Lòng Chúa khoan nhân huyền bí, siêu cao.  Trí ta không dò lường được đâu. </vt:lpstr>
      <vt:lpstr>Sự nhân từ Giê-hô-va dường nao, Không ai hiểu bao dài mấy sâu.</vt:lpstr>
      <vt:lpstr>5. Ồ, ước chi tâm nầy hết hoang mang,  Để tôi tin lời Ngài hân hoan. </vt:lpstr>
      <vt:lpstr>Đời tôi hằng chói rạng tia thần quang, Trong nhân đức Jêsus chứa chan.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326</cp:revision>
  <dcterms:created xsi:type="dcterms:W3CDTF">2010-05-25T06:43:56Z</dcterms:created>
  <dcterms:modified xsi:type="dcterms:W3CDTF">2018-11-03T04:20:27Z</dcterms:modified>
</cp:coreProperties>
</file>