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3" r:id="rId10"/>
    <p:sldId id="367" r:id="rId11"/>
    <p:sldId id="368" r:id="rId12"/>
    <p:sldId id="369" r:id="rId13"/>
    <p:sldId id="374" r:id="rId14"/>
    <p:sldId id="370" r:id="rId15"/>
    <p:sldId id="371" r:id="rId16"/>
    <p:sldId id="372" r:id="rId17"/>
    <p:sldId id="3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2DE6BB-3014-407C-A981-8817B5BF6D6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14C7C2-042D-43ED-8706-5CAEC28E1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083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B15B64-A7A8-4AB6-86EF-FFF29A5779AC}" type="slidenum">
              <a:rPr lang="ru-RU" altLang="en-US" smtClean="0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9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8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2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7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6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5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FD7C0-619B-49DE-A915-B9FB6511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309</a:t>
            </a:r>
            <a:br>
              <a:rPr lang="en-US" dirty="0"/>
            </a:br>
            <a:r>
              <a:rPr lang="en-US" dirty="0"/>
              <a:t>TA THẮNG</a:t>
            </a:r>
            <a:br>
              <a:rPr lang="en-US" dirty="0"/>
            </a:br>
            <a:r>
              <a:rPr lang="en-US" dirty="0"/>
              <a:t>NHỜ ĐỨC TIN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3. Biết mấy cường địch phủ vây trại mình, dương oai hùng hổ đáng kinh;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Hãy kíp dẹp trại thảnh thơi dọc đường, xông vô phòng tuyến địch phương. Mau mau đội vào mão cứu ân đây, </a:t>
            </a: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Lấy lẽ thật nịt lưng ngay, vang dội đây đó hành khúc quân ta, tiến binh động rúng sơn hà.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Ta thắng nhờ đức tin đây! Ta thắng nhờ đức tin đây! Ô, ta cứ đắc thắng vinh thay! Thắng luôn trên thế gian nầy.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4. Chúa phán: “Người nào thắng quân thù nghịch, </a:t>
            </a:r>
            <a:br>
              <a:rPr lang="en-US" altLang="en-US"/>
            </a:br>
            <a:r>
              <a:rPr lang="vi-VN" altLang="en-US"/>
              <a:t>Ta ban một áo </a:t>
            </a:r>
            <a:br>
              <a:rPr lang="en-US" altLang="en-US"/>
            </a:br>
            <a:r>
              <a:rPr lang="vi-VN" altLang="en-US"/>
              <a:t>trinh bạch;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Kẻ ấy được gọi chính tên họ mình trước các thiên sứ diệu vinh.” </a:t>
            </a:r>
            <a:br>
              <a:rPr lang="en-US" altLang="en-US" dirty="0"/>
            </a:br>
            <a:r>
              <a:rPr lang="vi-VN" altLang="en-US" dirty="0"/>
              <a:t>Nhơn danh Jêsus, Đấng thắng ma vương,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Nóng nảy vì tình yêu thương, </a:t>
            </a:r>
            <a:r>
              <a:rPr lang="en-US" altLang="en-US" dirty="0"/>
              <a:t>can </a:t>
            </a:r>
            <a:r>
              <a:rPr lang="en-US" altLang="en-US" dirty="0" err="1"/>
              <a:t>trường</a:t>
            </a:r>
            <a:r>
              <a:rPr lang="en-US" altLang="en-US" dirty="0"/>
              <a:t> ta </a:t>
            </a:r>
            <a:r>
              <a:rPr lang="en-US" altLang="en-US" dirty="0" err="1"/>
              <a:t>tiến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hy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, </a:t>
            </a:r>
            <a:r>
              <a:rPr lang="vi-VN" altLang="en-US" dirty="0"/>
              <a:t>bởi tin phần thắng</a:t>
            </a:r>
            <a:br>
              <a:rPr lang="en-US" altLang="en-US" dirty="0"/>
            </a:br>
            <a:r>
              <a:rPr lang="vi-VN" altLang="en-US" dirty="0"/>
              <a:t>thuộc mình.</a:t>
            </a:r>
            <a:endParaRPr lang="ru-RU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Ta thắng nhờ đức tin đây! Ta thắng nhờ đức tin đây! Ô, ta cứ đắc thắng vinh thay! Thắng luôn trên thế gian nầy.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Chiến sĩ thập tự bấy lâu chần chờ, nên xông trận tuyến bây giờ.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Trước lúc trời tà giao tranh cực hùng, gươm thiêng diệt kẻ thù chung; Ta đem toàn lực xuống trũng giao phong,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Dẫu kẻ thù mạnh và đông; Kinh nghiệm ta thấy nhờ đức tin đây, thắng hơn </a:t>
            </a:r>
            <a:br>
              <a:rPr lang="en-US" altLang="en-US" dirty="0"/>
            </a:br>
            <a:r>
              <a:rPr lang="vi-VN" altLang="en-US" dirty="0"/>
              <a:t>toàn thế gian nầy.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Ta thắng nhờ đức tin đây! Ta thắng nhờ đức tin đây! Ô, ta cứ đắc thắng vinh thay! Thắng luôn trên thế gian nầy.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2. Christ phất cờ </a:t>
            </a:r>
            <a:br>
              <a:rPr lang="en-US" altLang="en-US"/>
            </a:br>
            <a:r>
              <a:rPr lang="vi-VN" altLang="en-US"/>
              <a:t>tình ái nơi trận tiền, gươm đây lời Chúa linh huyền.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Nhắm d</a:t>
            </a:r>
            <a:r>
              <a:rPr lang="en-US" altLang="en-US"/>
              <a:t>ấ</a:t>
            </a:r>
            <a:r>
              <a:rPr lang="vi-VN" altLang="en-US"/>
              <a:t>u tiền đồ, bước không nại hà, noi tiên hiền khải hoàn ca.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Xưa kia họ nhờ chỉ đức tin thôi, đã quét thù nghịch</a:t>
            </a:r>
            <a:r>
              <a:rPr lang="en-US" altLang="en-US" dirty="0"/>
              <a:t>,</a:t>
            </a:r>
            <a:r>
              <a:rPr lang="vi-VN" altLang="en-US" dirty="0"/>
              <a:t> tội khôi. Do lòng tin ấy họ thắng âm ti, đối ta</a:t>
            </a:r>
            <a:r>
              <a:rPr lang="en-US" altLang="en-US" dirty="0"/>
              <a:t> </a:t>
            </a:r>
            <a:r>
              <a:rPr lang="vi-VN" altLang="en-US" dirty="0"/>
              <a:t>là thuẫn hiện thì.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Ta thắng nhờ đức tin đây! Ta thắng nhờ đức tin đây! Ô, ta cứ đắc thắng vinh thay! Thắng luôn trên thế gian nầy.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4682</TotalTime>
  <Words>357</Words>
  <Application>Microsoft Office PowerPoint</Application>
  <PresentationFormat>On-screen Show 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309 TA THẮNG NHỜ ĐỨC TIN </vt:lpstr>
      <vt:lpstr>1. Chiến sĩ thập tự bấy lâu chần chờ, nên xông trận tuyến bây giờ.</vt:lpstr>
      <vt:lpstr>Trước lúc trời tà giao tranh cực hùng, gươm thiêng diệt kẻ thù chung; Ta đem toàn lực xuống trũng giao phong, </vt:lpstr>
      <vt:lpstr>Dẫu kẻ thù mạnh và đông; Kinh nghiệm ta thấy nhờ đức tin đây, thắng hơn  toàn thế gian nầy.</vt:lpstr>
      <vt:lpstr>Ta thắng nhờ đức tin đây! Ta thắng nhờ đức tin đây! Ô, ta cứ đắc thắng vinh thay! Thắng luôn trên thế gian nầy.</vt:lpstr>
      <vt:lpstr>2. Christ phất cờ  tình ái nơi trận tiền, gươm đây lời Chúa linh huyền. </vt:lpstr>
      <vt:lpstr>Nhắm dấu tiền đồ, bước không nại hà, noi tiên hiền khải hoàn ca. </vt:lpstr>
      <vt:lpstr>Xưa kia họ nhờ chỉ đức tin thôi, đã quét thù nghịch, tội khôi. Do lòng tin ấy họ thắng âm ti, đối ta là thuẫn hiện thì.</vt:lpstr>
      <vt:lpstr>Ta thắng nhờ đức tin đây! Ta thắng nhờ đức tin đây! Ô, ta cứ đắc thắng vinh thay! Thắng luôn trên thế gian nầy.</vt:lpstr>
      <vt:lpstr>3. Biết mấy cường địch phủ vây trại mình, dương oai hùng hổ đáng kinh; </vt:lpstr>
      <vt:lpstr>Hãy kíp dẹp trại thảnh thơi dọc đường, xông vô phòng tuyến địch phương. Mau mau đội vào mão cứu ân đây, </vt:lpstr>
      <vt:lpstr>Lấy lẽ thật nịt lưng ngay, vang dội đây đó hành khúc quân ta, tiến binh động rúng sơn hà.</vt:lpstr>
      <vt:lpstr>Ta thắng nhờ đức tin đây! Ta thắng nhờ đức tin đây! Ô, ta cứ đắc thắng vinh thay! Thắng luôn trên thế gian nầy.</vt:lpstr>
      <vt:lpstr>4. Chúa phán: “Người nào thắng quân thù nghịch,  Ta ban một áo  trinh bạch; </vt:lpstr>
      <vt:lpstr>Kẻ ấy được gọi chính tên họ mình trước các thiên sứ diệu vinh.”  Nhơn danh Jêsus, Đấng thắng ma vương, </vt:lpstr>
      <vt:lpstr>Nóng nảy vì tình yêu thương, can trường ta tiến, lòng quyết hy sinh, bởi tin phần thắng thuộc mình.</vt:lpstr>
      <vt:lpstr>Ta thắng nhờ đức tin đây! Ta thắng nhờ đức tin đây! Ô, ta cứ đắc thắng vinh thay! Thắng luôn trên thế gian nầy.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330</cp:revision>
  <dcterms:created xsi:type="dcterms:W3CDTF">2010-05-25T06:43:56Z</dcterms:created>
  <dcterms:modified xsi:type="dcterms:W3CDTF">2018-11-03T04:19:54Z</dcterms:modified>
</cp:coreProperties>
</file>