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2"/>
  </p:notesMasterIdLst>
  <p:sldIdLst>
    <p:sldId id="349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59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49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6" Type="http://schemas.openxmlformats.org/officeDocument/2006/relationships/tableStyles" Target="tableStyles.xml"/><Relationship Id="rId7" Type="http://schemas.openxmlformats.org/officeDocument/2006/relationships/slide" Target="slides/slide6.xml"/><Relationship Id="rId15" Type="http://schemas.openxmlformats.org/officeDocument/2006/relationships/theme" Target="theme/theme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viewProps" Target="view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83826D-1EDD-433E-8863-EFC61E94AC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59906-D7B4-4200-93F9-6E12BFCCA44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0B4E0BF-8E55-4A00-8722-8F1502981791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F1FBDDB-C2A3-4A5C-AFB6-4A917B0510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206E26E-835A-4B00-ABE5-78D3D228F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7276C-42F4-4FB5-9D96-C321FF451E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B0CE4-70CF-4CED-B325-652932781E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3F377F-81AB-4E52-AECF-EC217D886526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A8340BE7-86B1-4A70-8B9E-951FA1C22A7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FF39A799-5628-4F7E-AC43-643D3DA92E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9EB3FC13-9264-401F-95B3-29E5C59F84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055690A-3B4D-4BD7-96E8-96D62018362F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8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8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0694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332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5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8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00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03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4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06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14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75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D3F1BB-FAA3-441A-A3C3-60228C33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Thánh Ca 310</a:t>
            </a:r>
            <a:br>
              <a:rPr lang="vi-VN" dirty="0"/>
            </a:br>
            <a:r>
              <a:rPr lang="vi-VN" dirty="0"/>
              <a:t>ĐỨC TIN, TRÔNG CẬY, YÊU THƯƠNG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86A5649E-942E-4597-8B04-171929B87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Giao thông trong một Đức Thánh Linh. Khi đau đớn, lúc hiểm nguy thương cùng, Chúa lai hồi </a:t>
            </a:r>
            <a:br>
              <a:rPr lang="en-US" altLang="en-US"/>
            </a:br>
            <a:r>
              <a:rPr lang="en-US" altLang="en-US"/>
              <a:t>được tương phùng. 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1867795F-6262-4316-B7C5-668DC75F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Lòng tôi vẫn tin Chúa Trời thánh, </a:t>
            </a:r>
            <a:br>
              <a:rPr lang="en-US" altLang="en-US"/>
            </a:br>
            <a:r>
              <a:rPr lang="en-US" altLang="en-US"/>
              <a:t>Là Cha ái từ </a:t>
            </a:r>
            <a:br>
              <a:rPr lang="en-US" altLang="en-US"/>
            </a:br>
            <a:r>
              <a:rPr lang="en-US" altLang="en-US"/>
              <a:t>chân thành.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48B3057B-AD7D-4021-9910-87201A25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Trời, sao, đất, sông, núi, bể khơi, làm ra bởi quyền năng Trời. Tin Jêsus </a:t>
            </a:r>
            <a:br>
              <a:rPr lang="en-US" altLang="en-US"/>
            </a:br>
            <a:r>
              <a:rPr lang="en-US" altLang="en-US"/>
              <a:t>lìa bỏ ngôi vàng.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AEA15A9-10D3-4C32-B15C-594F258B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Thương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gian</a:t>
            </a:r>
            <a:r>
              <a:rPr lang="en-US" altLang="en-US" dirty="0"/>
              <a:t> </a:t>
            </a:r>
            <a:r>
              <a:rPr lang="en-US" altLang="en-US" dirty="0" err="1"/>
              <a:t>đành</a:t>
            </a:r>
            <a:r>
              <a:rPr lang="en-US" altLang="en-US" dirty="0"/>
              <a:t> </a:t>
            </a:r>
            <a:r>
              <a:rPr lang="en-US" altLang="en-US" dirty="0" err="1"/>
              <a:t>chết</a:t>
            </a:r>
            <a:r>
              <a:rPr lang="en-US" altLang="en-US" dirty="0"/>
              <a:t> </a:t>
            </a:r>
            <a:r>
              <a:rPr lang="en-US" altLang="en-US" dirty="0" err="1"/>
              <a:t>huyết</a:t>
            </a:r>
            <a:r>
              <a:rPr lang="en-US" altLang="en-US" dirty="0"/>
              <a:t> chan.</a:t>
            </a:r>
            <a:br>
              <a:rPr lang="en-US" altLang="en-US" dirty="0"/>
            </a:br>
            <a:r>
              <a:rPr lang="en-US" altLang="en-US" dirty="0" err="1"/>
              <a:t>Tôi</a:t>
            </a:r>
            <a:r>
              <a:rPr lang="en-US" altLang="en-US" dirty="0"/>
              <a:t> tin </a:t>
            </a:r>
            <a:r>
              <a:rPr lang="en-US" altLang="en-US" dirty="0" err="1"/>
              <a:t>chắc</a:t>
            </a:r>
            <a:r>
              <a:rPr lang="en-US" altLang="en-US" dirty="0"/>
              <a:t> </a:t>
            </a:r>
            <a:r>
              <a:rPr lang="en-US" altLang="en-US" dirty="0" err="1"/>
              <a:t>Đức</a:t>
            </a:r>
            <a:r>
              <a:rPr lang="en-US" altLang="en-US" dirty="0"/>
              <a:t> </a:t>
            </a:r>
            <a:r>
              <a:rPr lang="en-US" altLang="en-US" dirty="0" err="1"/>
              <a:t>Thánh</a:t>
            </a:r>
            <a:r>
              <a:rPr lang="en-US" altLang="en-US" dirty="0"/>
              <a:t> Linh </a:t>
            </a:r>
            <a:r>
              <a:rPr lang="en-US" altLang="en-US" dirty="0" err="1"/>
              <a:t>lâm</a:t>
            </a:r>
            <a:r>
              <a:rPr lang="en-US" altLang="en-US" dirty="0"/>
              <a:t> </a:t>
            </a:r>
            <a:r>
              <a:rPr lang="en-US" altLang="en-US" dirty="0" err="1"/>
              <a:t>trần</a:t>
            </a:r>
            <a:r>
              <a:rPr lang="en-US" altLang="en-US" dirty="0"/>
              <a:t>. </a:t>
            </a:r>
            <a:r>
              <a:rPr lang="en-US" altLang="en-US" dirty="0" err="1"/>
              <a:t>Cả</a:t>
            </a:r>
            <a:r>
              <a:rPr lang="en-US" altLang="en-US" dirty="0"/>
              <a:t> Ba </a:t>
            </a:r>
            <a:r>
              <a:rPr lang="en-US" altLang="en-US" dirty="0" err="1"/>
              <a:t>hiệp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Chân</a:t>
            </a:r>
            <a:r>
              <a:rPr lang="en-US" altLang="en-US" dirty="0"/>
              <a:t> </a:t>
            </a:r>
            <a:r>
              <a:rPr lang="en-US" altLang="en-US" dirty="0" err="1"/>
              <a:t>Thần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65868271-A753-43B2-A051-E3F1DABE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trông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nước</a:t>
            </a:r>
            <a:r>
              <a:rPr lang="en-US" altLang="en-US" dirty="0"/>
              <a:t> </a:t>
            </a:r>
            <a:r>
              <a:rPr lang="en-US" altLang="en-US" dirty="0" err="1"/>
              <a:t>Trời</a:t>
            </a:r>
            <a:r>
              <a:rPr lang="en-US" altLang="en-US" dirty="0"/>
              <a:t> </a:t>
            </a:r>
            <a:r>
              <a:rPr lang="en-US" altLang="en-US" dirty="0" err="1"/>
              <a:t>thánh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bất</a:t>
            </a:r>
            <a:r>
              <a:rPr lang="en-US" altLang="en-US" dirty="0"/>
              <a:t> </a:t>
            </a:r>
            <a:r>
              <a:rPr lang="en-US" altLang="en-US" dirty="0" err="1"/>
              <a:t>dạ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thành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436B473-D036-47DD-BF67-B85286E1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Ngàn</a:t>
            </a:r>
            <a:r>
              <a:rPr lang="en-US" altLang="en-US" dirty="0"/>
              <a:t>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thuở</a:t>
            </a:r>
            <a:r>
              <a:rPr lang="en-US" altLang="en-US" dirty="0"/>
              <a:t> </a:t>
            </a:r>
            <a:r>
              <a:rPr lang="en-US" altLang="en-US" dirty="0" err="1"/>
              <a:t>Chân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sáng</a:t>
            </a:r>
            <a:r>
              <a:rPr lang="en-US" altLang="en-US" dirty="0"/>
              <a:t> </a:t>
            </a:r>
            <a:r>
              <a:rPr lang="en-US" altLang="en-US" dirty="0" err="1"/>
              <a:t>soi</a:t>
            </a:r>
            <a:r>
              <a:rPr lang="en-US" altLang="en-US" dirty="0"/>
              <a:t>,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 </a:t>
            </a:r>
            <a:r>
              <a:rPr lang="en-US" altLang="en-US" dirty="0" err="1"/>
              <a:t>phỉ</a:t>
            </a:r>
            <a:r>
              <a:rPr lang="en-US" altLang="en-US" dirty="0"/>
              <a:t> </a:t>
            </a:r>
            <a:r>
              <a:rPr lang="en-US" altLang="en-US" dirty="0" err="1"/>
              <a:t>tình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hoài</a:t>
            </a:r>
            <a:r>
              <a:rPr lang="en-US" altLang="en-US" dirty="0"/>
              <a:t>. Nay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gần</a:t>
            </a:r>
            <a:r>
              <a:rPr lang="en-US" altLang="en-US" dirty="0"/>
              <a:t> </a:t>
            </a:r>
            <a:r>
              <a:rPr lang="en-US" altLang="en-US" dirty="0" err="1"/>
              <a:t>tái</a:t>
            </a:r>
            <a:r>
              <a:rPr lang="en-US" altLang="en-US" dirty="0"/>
              <a:t> </a:t>
            </a:r>
            <a:r>
              <a:rPr lang="en-US" altLang="en-US" dirty="0" err="1"/>
              <a:t>lâm</a:t>
            </a:r>
            <a:r>
              <a:rPr lang="en-US" altLang="en-US" dirty="0"/>
              <a:t> </a:t>
            </a:r>
            <a:r>
              <a:rPr lang="en-US" altLang="en-US" dirty="0" err="1"/>
              <a:t>rồi</a:t>
            </a:r>
            <a:r>
              <a:rPr lang="en-US" altLang="en-US" dirty="0"/>
              <a:t>, 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744DB65C-BDC1-451F-85F6-6C6D5EAF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trông</a:t>
            </a:r>
            <a:r>
              <a:rPr lang="en-US" altLang="en-US" dirty="0"/>
              <a:t> </a:t>
            </a:r>
            <a:r>
              <a:rPr lang="en-US" altLang="en-US" dirty="0" err="1"/>
              <a:t>mong</a:t>
            </a:r>
            <a:r>
              <a:rPr lang="en-US" altLang="en-US" dirty="0"/>
              <a:t> </a:t>
            </a:r>
            <a:r>
              <a:rPr lang="en-US" altLang="en-US" dirty="0" err="1"/>
              <a:t>ngày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. Mau </a:t>
            </a:r>
            <a:r>
              <a:rPr lang="en-US" altLang="en-US" dirty="0" err="1"/>
              <a:t>mau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cất</a:t>
            </a:r>
            <a:r>
              <a:rPr lang="en-US" altLang="en-US" dirty="0"/>
              <a:t> </a:t>
            </a:r>
            <a:r>
              <a:rPr lang="en-US" altLang="en-US" dirty="0" err="1"/>
              <a:t>chúng</a:t>
            </a:r>
            <a:r>
              <a:rPr lang="en-US" altLang="en-US" dirty="0"/>
              <a:t> ta </a:t>
            </a:r>
            <a:r>
              <a:rPr lang="en-US" altLang="en-US" dirty="0" err="1"/>
              <a:t>lên</a:t>
            </a:r>
            <a:r>
              <a:rPr lang="en-US" altLang="en-US" dirty="0"/>
              <a:t> </a:t>
            </a:r>
            <a:r>
              <a:rPr lang="en-US" altLang="en-US" dirty="0" err="1"/>
              <a:t>trời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Sống</a:t>
            </a:r>
            <a:r>
              <a:rPr lang="en-US" altLang="en-US" dirty="0"/>
              <a:t> </a:t>
            </a:r>
            <a:r>
              <a:rPr lang="en-US" altLang="en-US" dirty="0" err="1"/>
              <a:t>thanh</a:t>
            </a:r>
            <a:r>
              <a:rPr lang="en-US" altLang="en-US" dirty="0"/>
              <a:t> </a:t>
            </a:r>
            <a:r>
              <a:rPr lang="en-US" altLang="en-US" dirty="0" err="1"/>
              <a:t>bình</a:t>
            </a:r>
            <a:r>
              <a:rPr lang="en-US" altLang="en-US" dirty="0"/>
              <a:t> </a:t>
            </a:r>
            <a:r>
              <a:rPr lang="en-US" altLang="en-US" dirty="0" err="1"/>
              <a:t>ngàn</a:t>
            </a:r>
            <a:r>
              <a:rPr lang="en-US" altLang="en-US" dirty="0"/>
              <a:t>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3BC12D0D-C53D-4FB3-AADF-090EA733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mãi</a:t>
            </a:r>
            <a:r>
              <a:rPr lang="en-US" altLang="en-US" dirty="0"/>
              <a:t> </a:t>
            </a:r>
            <a:r>
              <a:rPr lang="en-US" altLang="en-US" dirty="0" err="1"/>
              <a:t>thương</a:t>
            </a:r>
            <a:r>
              <a:rPr lang="en-US" altLang="en-US" dirty="0"/>
              <a:t> </a:t>
            </a:r>
            <a:r>
              <a:rPr lang="en-US" altLang="en-US" dirty="0" err="1"/>
              <a:t>những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thánh</a:t>
            </a:r>
            <a:r>
              <a:rPr lang="en-US" altLang="en-US" dirty="0"/>
              <a:t>, </a:t>
            </a:r>
            <a:r>
              <a:rPr lang="en-US" altLang="en-US" dirty="0" err="1"/>
              <a:t>Là</a:t>
            </a:r>
            <a:r>
              <a:rPr lang="en-US" altLang="en-US" dirty="0"/>
              <a:t> con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Cha </a:t>
            </a:r>
            <a:r>
              <a:rPr lang="en-US" altLang="en-US" dirty="0" err="1"/>
              <a:t>lành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73A49091-E401-42A7-9256-8441A025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Lòng thương tưởng cho đến mãi luôn, Hồi vui vẻ, hồi lo buồn. Anh em ta đồng ý chung tình, 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5377</TotalTime>
  <Words>151</Words>
  <Application>Microsoft Office PowerPoint</Application>
  <PresentationFormat>Widescreen</PresentationFormat>
  <Paragraphs>11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Presentation1</vt:lpstr>
      <vt:lpstr>Thánh Ca 310 ĐỨC TIN, TRÔNG CẬY, YÊU THƯƠNG</vt:lpstr>
      <vt:lpstr>1. Lòng tôi vẫn tin Chúa Trời thánh,  Là Cha ái từ  chân thành. </vt:lpstr>
      <vt:lpstr>Trời, sao, đất, sông, núi, bể khơi, làm ra bởi quyền năng Trời. Tin Jêsus  lìa bỏ ngôi vàng. </vt:lpstr>
      <vt:lpstr>Thương nhân gian đành chết huyết chan. Tôi tin chắc Đức Thánh Linh lâm trần. Cả Ba hiệp một Chân Thần.</vt:lpstr>
      <vt:lpstr>2. Lòng tôi chỉ trông  nước Trời thánh,  Là nơi bất dạ  thiên thành. </vt:lpstr>
      <vt:lpstr>Ngàn muôn thuở Chân Chúa sáng soi, Vào đây phỉ tình vui hoài. Nay Jêsus gần tái lâm rồi, </vt:lpstr>
      <vt:lpstr>Tôi trông mong ngày Chúa của tôi. Mau mau đến cất chúng ta lên trời,  Sống thanh bình ngàn muôn đời.</vt:lpstr>
      <vt:lpstr>3. Lòng tôi mãi thương những người thánh, Là con của một Cha lành. </vt:lpstr>
      <vt:lpstr>Lòng thương tưởng cho đến mãi luôn, Hồi vui vẻ, hồi lo buồn. Anh em ta đồng ý chung tình, </vt:lpstr>
      <vt:lpstr>Giao thông trong một Đức Thánh Linh. Khi đau đớn, lúc hiểm nguy thương cùng, Chúa lai hồi  được tương phùng.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328</cp:revision>
  <dcterms:created xsi:type="dcterms:W3CDTF">2010-05-25T06:43:56Z</dcterms:created>
  <dcterms:modified xsi:type="dcterms:W3CDTF">2018-11-03T04:29:59Z</dcterms:modified>
</cp:coreProperties>
</file>