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72" r:id="rId3"/>
    <p:sldId id="361" r:id="rId4"/>
    <p:sldId id="362" r:id="rId5"/>
    <p:sldId id="363" r:id="rId6"/>
    <p:sldId id="364" r:id="rId7"/>
    <p:sldId id="373" r:id="rId8"/>
    <p:sldId id="366" r:id="rId9"/>
    <p:sldId id="367" r:id="rId10"/>
    <p:sldId id="374" r:id="rId11"/>
    <p:sldId id="369" r:id="rId12"/>
    <p:sldId id="370" r:id="rId13"/>
    <p:sldId id="3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4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B2DBB2-F6D9-4EC4-AD47-C5459CF096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8D6E8-9BDD-47CE-817B-C927FCBE5D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D54DD94-A92D-454F-9899-4E4587069B48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6909B24-1F0B-45A7-AF1D-744B27C2DD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2AF4C1-F6A6-413E-B1D6-6DCBD1E4D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0BF5C-888B-49B3-A3E7-57B1724B91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4479C-10FA-4894-BC1A-E53290151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0C7BAB-8AF7-4DDF-B931-738A37C3432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63776895-359F-43B2-9F9D-666AA5F736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71B2661A-56FA-4F8F-B0D5-1D5280BEC0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580E62F0-6400-45E2-9317-A3E00F218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5FA534-6CEB-4312-8F3B-3345483287DF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0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70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793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830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0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6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8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8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5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6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1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0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3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0FB4C9-2C41-4BE2-AE02-06A004F8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311</a:t>
            </a:r>
            <a:br>
              <a:rPr lang="en-US" dirty="0"/>
            </a:br>
            <a:r>
              <a:rPr lang="en-US" dirty="0"/>
              <a:t>CA-LÉP TRÔNG CHÚA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0EC535C-A48F-48C0-9439-CCDDA8F888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Mỗi một bước ta không ly, Vững lòng tiến lên đi. Một xua gấp </a:t>
            </a:r>
            <a:r>
              <a:rPr lang="en-US" altLang="en-US" dirty="0" err="1">
                <a:solidFill>
                  <a:srgbClr val="FFFF00"/>
                </a:solidFill>
              </a:rPr>
              <a:t>ngàn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vi-VN" altLang="en-US" dirty="0">
                <a:solidFill>
                  <a:srgbClr val="FFFF00"/>
                </a:solidFill>
              </a:rPr>
              <a:t>vỡ tan,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Hai rượt đuổi dư vạn.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B535C8D-E7F1-4BB7-AF63-50BBF0EF979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4. Hầu việc một Giê-hô-va, Sống thỏa tâm Vua ta, </a:t>
            </a:r>
            <a:br>
              <a:rPr lang="en-US" altLang="en-US" dirty="0"/>
            </a:br>
            <a:r>
              <a:rPr lang="vi-VN" altLang="en-US" dirty="0"/>
              <a:t>Nhìn một mục đích</a:t>
            </a:r>
            <a:br>
              <a:rPr lang="en-US" altLang="en-US" dirty="0"/>
            </a:br>
            <a:r>
              <a:rPr lang="vi-VN" altLang="en-US" dirty="0"/>
              <a:t>chăm chăm, </a:t>
            </a:r>
            <a:br>
              <a:rPr lang="en-US" altLang="en-US" dirty="0"/>
            </a:br>
            <a:r>
              <a:rPr lang="vi-VN" altLang="en-US" dirty="0"/>
              <a:t>Không đi theo tư tâm,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2D4AA58-0588-4F2C-B0C1-2CAB1A49DE0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 Chúa dẫn ta chẳng sai lầm, chuẩn tiêu đặt trước mình</a:t>
            </a:r>
            <a:r>
              <a:rPr lang="en-US" altLang="en-US" dirty="0"/>
              <a:t>.</a:t>
            </a:r>
            <a:r>
              <a:rPr lang="vi-VN" altLang="en-US" dirty="0"/>
              <a:t> Hầu việc trọn vẹn, vui tươi duy Chúa đáng tôn vinh. 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B883A99-B5A6-4D12-8B62-1595BFCE657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Mỗi một bước ta không ly, Vững lòng tiến lên đi. Một xua gấp </a:t>
            </a:r>
            <a:r>
              <a:rPr lang="en-US" altLang="en-US" dirty="0" err="1">
                <a:solidFill>
                  <a:srgbClr val="FFFF00"/>
                </a:solidFill>
              </a:rPr>
              <a:t>ngàn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vi-VN" altLang="en-US" dirty="0">
                <a:solidFill>
                  <a:srgbClr val="FFFF00"/>
                </a:solidFill>
              </a:rPr>
              <a:t>vỡ tan,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Hai rượt đuổi dư vạn.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683A627-8CF0-47ED-866B-479C5F806B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pc="-150" dirty="0"/>
              <a:t>1. Nhìn người </a:t>
            </a:r>
            <a:r>
              <a:rPr lang="en-US" spc="-150" dirty="0" err="1"/>
              <a:t>gi</a:t>
            </a:r>
            <a:r>
              <a:rPr lang="vi-VN" spc="-150" dirty="0"/>
              <a:t>ềnh </a:t>
            </a:r>
            <a:r>
              <a:rPr lang="en-US" spc="-150" dirty="0" err="1"/>
              <a:t>gi</a:t>
            </a:r>
            <a:r>
              <a:rPr lang="vi-VN" spc="-150" dirty="0"/>
              <a:t>àng hiên ngang, Mấy gã kia hoang mang. Ca</a:t>
            </a:r>
            <a:r>
              <a:rPr lang="en-US" spc="-150" dirty="0"/>
              <a:t>-</a:t>
            </a:r>
            <a:r>
              <a:rPr lang="vi-VN" spc="-150" dirty="0"/>
              <a:t>lép trông Chúa linh năng, </a:t>
            </a:r>
            <a:r>
              <a:rPr lang="en-US" spc="-150" dirty="0"/>
              <a:t>đ</a:t>
            </a:r>
            <a:r>
              <a:rPr lang="vi-VN" spc="-150" dirty="0"/>
              <a:t>ức tin thêm khăng khăng.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24CA2D3-70FC-4E67-87CC-95109EB95B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Chúa hứa tuyên há vô bằng, Quyết không còn lưỡng lự, Vì lời từ miệng </a:t>
            </a:r>
            <a:br>
              <a:rPr lang="en-US" altLang="en-US" dirty="0"/>
            </a:br>
            <a:r>
              <a:rPr lang="vi-VN" altLang="en-US" dirty="0"/>
              <a:t>Giê-hô-va chẳng đáng</a:t>
            </a:r>
            <a:br>
              <a:rPr lang="en-US" altLang="en-US" dirty="0"/>
            </a:br>
            <a:r>
              <a:rPr lang="vi-VN" altLang="en-US" dirty="0"/>
              <a:t>tin ư?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A52C2E-F3BA-40D1-AEE8-EF0ACDF6673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Mỗi một bước ta không ly, Vững lòng tiến lên đi. Một xua gấp </a:t>
            </a:r>
            <a:r>
              <a:rPr lang="en-US" altLang="en-US" dirty="0" err="1">
                <a:solidFill>
                  <a:srgbClr val="FFFF00"/>
                </a:solidFill>
              </a:rPr>
              <a:t>ngàn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vi-VN" altLang="en-US" dirty="0">
                <a:solidFill>
                  <a:srgbClr val="FFFF00"/>
                </a:solidFill>
              </a:rPr>
              <a:t>vỡ tan,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Hai rượt đuổi dư vạn.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2B6FFC8-4099-440B-A79F-3044E352640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Người nào gìn vẹn đức tin, Giống Ca</a:t>
            </a:r>
            <a:r>
              <a:rPr lang="en-US" altLang="en-US"/>
              <a:t>-</a:t>
            </a:r>
            <a:r>
              <a:rPr lang="vi-VN" altLang="en-US"/>
              <a:t>lép như in, Thực hành lời Chúa ban sai, Không nghi nan </a:t>
            </a:r>
            <a:br>
              <a:rPr lang="en-US" altLang="en-US"/>
            </a:br>
            <a:r>
              <a:rPr lang="vi-VN" altLang="en-US"/>
              <a:t>như ai.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EB81A6C-AB1E-4236-8A59-14A32816066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Ắt Chúa ban phước lâu dài, Chúng ta được hưởng hoài, </a:t>
            </a:r>
            <a:br>
              <a:rPr lang="en-US" altLang="en-US"/>
            </a:br>
            <a:r>
              <a:rPr lang="vi-VN" altLang="en-US"/>
              <a:t>Vì Ngài phù trợ cho ai vâng ý thánh không sai.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50D3715-ED8C-4408-BD7C-050A491B2D9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Mỗi một bước ta không ly, Vững lòng tiến lên đi. Một xua gấp </a:t>
            </a:r>
            <a:r>
              <a:rPr lang="en-US" altLang="en-US" dirty="0" err="1">
                <a:solidFill>
                  <a:srgbClr val="FFFF00"/>
                </a:solidFill>
              </a:rPr>
              <a:t>ngàn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vi-VN" altLang="en-US" dirty="0">
                <a:solidFill>
                  <a:srgbClr val="FFFF00"/>
                </a:solidFill>
              </a:rPr>
              <a:t>vỡ tan,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Hai rượt đuổi dư vạn.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77B1868-864A-4275-9739-9C7C9277F3D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Phàm người nào còn phân tâm, chẳng nếm ơn cao thâm</a:t>
            </a:r>
            <a:r>
              <a:rPr lang="en-US" altLang="en-US"/>
              <a:t>. </a:t>
            </a:r>
            <a:r>
              <a:rPr lang="vi-VN" altLang="en-US"/>
              <a:t>Còn người theo Chúa tín trung, Cha ban ơn dinh sung.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F23E77B-D082-4221-AECC-74B52DDF99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Phước Chúa vui hưởng vô cùng, </a:t>
            </a:r>
            <a:br>
              <a:rPr lang="en-US" altLang="en-US" dirty="0"/>
            </a:br>
            <a:r>
              <a:rPr lang="vi-VN" altLang="en-US" dirty="0"/>
              <a:t>Cả thân hồn thấm nhuần, Đời đời được Ngài ban thiên ân qu</a:t>
            </a:r>
            <a:r>
              <a:rPr lang="en-US" altLang="en-US" dirty="0"/>
              <a:t>ý</a:t>
            </a:r>
            <a:r>
              <a:rPr lang="vi-VN" altLang="en-US" dirty="0"/>
              <a:t> báu vô ngần. 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5379</TotalTime>
  <Words>247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311 CA-LÉP TRÔNG CHÚA</vt:lpstr>
      <vt:lpstr>1. Nhìn người giềnh giàng hiên ngang, Mấy gã kia hoang mang. Ca-lép trông Chúa linh năng, đức tin thêm khăng khăng. </vt:lpstr>
      <vt:lpstr>Chúa hứa tuyên há vô bằng, Quyết không còn lưỡng lự, Vì lời từ miệng  Giê-hô-va chẳng đáng tin ư? </vt:lpstr>
      <vt:lpstr>Mỗi một bước ta không ly, Vững lòng tiến lên đi. Một xua gấp ngàn vỡ tan,  Hai rượt đuổi dư vạn. </vt:lpstr>
      <vt:lpstr>2. Người nào gìn vẹn đức tin, Giống Ca-lép như in, Thực hành lời Chúa ban sai, Không nghi nan  như ai. </vt:lpstr>
      <vt:lpstr>Ắt Chúa ban phước lâu dài, Chúng ta được hưởng hoài,  Vì Ngài phù trợ cho ai vâng ý thánh không sai. </vt:lpstr>
      <vt:lpstr>Mỗi một bước ta không ly, Vững lòng tiến lên đi. Một xua gấp ngàn vỡ tan,  Hai rượt đuổi dư vạn. </vt:lpstr>
      <vt:lpstr>3. Phàm người nào còn phân tâm, chẳng nếm ơn cao thâm. Còn người theo Chúa tín trung, Cha ban ơn dinh sung. </vt:lpstr>
      <vt:lpstr>Phước Chúa vui hưởng vô cùng,  Cả thân hồn thấm nhuần, Đời đời được Ngài ban thiên ân quý báu vô ngần. </vt:lpstr>
      <vt:lpstr>Mỗi một bước ta không ly, Vững lòng tiến lên đi. Một xua gấp ngàn vỡ tan,  Hai rượt đuổi dư vạn. </vt:lpstr>
      <vt:lpstr>4. Hầu việc một Giê-hô-va, Sống thỏa tâm Vua ta,  Nhìn một mục đích chăm chăm,  Không đi theo tư tâm,</vt:lpstr>
      <vt:lpstr> Chúa dẫn ta chẳng sai lầm, chuẩn tiêu đặt trước mình. Hầu việc trọn vẹn, vui tươi duy Chúa đáng tôn vinh. </vt:lpstr>
      <vt:lpstr>Mỗi một bước ta không ly, Vững lòng tiến lên đi. Một xua gấp ngàn vỡ tan,  Hai rượt đuổi dư vạn.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329</cp:revision>
  <dcterms:created xsi:type="dcterms:W3CDTF">2010-05-25T06:43:56Z</dcterms:created>
  <dcterms:modified xsi:type="dcterms:W3CDTF">2018-11-03T04:38:13Z</dcterms:modified>
</cp:coreProperties>
</file>