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BC593-D0DA-46D9-890A-AB70FE23F6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99839-2C41-41F1-9042-81AC99A78D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7AE4EC9-5BE9-43BD-A029-3410D2CF7B8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62DF0E8-9553-4F7E-9F0F-740677556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B234C5-E88C-47D5-93D7-9A7AC9F96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9AFF-6CCD-47D2-AB25-004E118FA1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2612-E22D-43AD-8F48-453989E9E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26CE07-AE41-483E-8C2B-AE3596A4EFC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19602F9-B141-47F1-921F-EFDB37620F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8DCAA0BF-9517-499F-8C98-29D33BEEA2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E53FA15-9BEE-4351-8B1B-B1C50E9CC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098DBC-57B1-40DA-81FC-39CBD7B90EF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04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27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0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1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507068-641E-4FA4-9D6B-8DAF4163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312</a:t>
            </a:r>
            <a:br>
              <a:rPr lang="en-US" dirty="0"/>
            </a:br>
            <a:r>
              <a:rPr lang="en-US" dirty="0"/>
              <a:t>CON TRỜI XÔNG RA CHIẾN ĐẤU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F293F9C-E355-45CF-B297-0F95FEC81E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đều</a:t>
            </a:r>
            <a:r>
              <a:rPr lang="en-US" altLang="en-US" dirty="0"/>
              <a:t> </a:t>
            </a:r>
            <a:r>
              <a:rPr lang="en-US" altLang="en-US" dirty="0" err="1"/>
              <a:t>tận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xung</a:t>
            </a:r>
            <a:r>
              <a:rPr lang="en-US" altLang="en-US" dirty="0"/>
              <a:t> </a:t>
            </a:r>
            <a:r>
              <a:rPr lang="en-US" altLang="en-US" dirty="0" err="1"/>
              <a:t>phong</a:t>
            </a:r>
            <a:r>
              <a:rPr lang="en-US" altLang="en-US" dirty="0"/>
              <a:t>: Ai </a:t>
            </a:r>
            <a:r>
              <a:rPr lang="en-US" altLang="en-US" dirty="0" err="1"/>
              <a:t>dám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C2770EC-68A2-4305-AE7C-4A5278AFA4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Kia, </a:t>
            </a:r>
            <a:r>
              <a:rPr lang="en-US" altLang="en-US" dirty="0" err="1"/>
              <a:t>đội</a:t>
            </a:r>
            <a:r>
              <a:rPr lang="en-US" altLang="en-US" dirty="0"/>
              <a:t> </a:t>
            </a:r>
            <a:r>
              <a:rPr lang="en-US" altLang="en-US" dirty="0" err="1"/>
              <a:t>hùng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áo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, </a:t>
            </a:r>
            <a:r>
              <a:rPr lang="en-US" altLang="en-US" dirty="0" err="1"/>
              <a:t>Họp</a:t>
            </a:r>
            <a:r>
              <a:rPr lang="en-US" altLang="en-US" dirty="0"/>
              <a:t> </a:t>
            </a:r>
            <a:r>
              <a:rPr lang="en-US" altLang="en-US" dirty="0" err="1"/>
              <a:t>quanh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hân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tớ</a:t>
            </a:r>
            <a:r>
              <a:rPr lang="en-US" altLang="en-US" dirty="0"/>
              <a:t>, </a:t>
            </a:r>
            <a:r>
              <a:rPr lang="en-US" altLang="en-US" dirty="0" err="1"/>
              <a:t>chủ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con </a:t>
            </a:r>
            <a:r>
              <a:rPr lang="en-US" altLang="en-US" dirty="0" err="1"/>
              <a:t>thơ</a:t>
            </a:r>
            <a:r>
              <a:rPr lang="en-US" altLang="en-US" dirty="0"/>
              <a:t>,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già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75FABC0-EBA6-4C1D-924B-37655B4BC95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Rập ràng ca tụng danh Cha. Những bước khốn nguy, lao lực, tù rạc, Đưa họ vào miền cực lạc.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E08BE6F-9A74-46A6-9E92-8AFAA9BC0C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ban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hôm</a:t>
            </a:r>
            <a:r>
              <a:rPr lang="en-US" altLang="en-US" dirty="0"/>
              <a:t> nay, Cho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43402E-B9AF-4661-BD13-9082B8AC897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Con Trời xông ra chiến đấu oai linh, Hầu đoạt vương mão hiển vinh. </a:t>
            </a:r>
            <a:br>
              <a:rPr lang="en-US" altLang="en-US"/>
            </a:br>
            <a:r>
              <a:rPr lang="en-US" altLang="en-US"/>
              <a:t>Kìa, huyết thắm tươi trên cây cờ hồng.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FA7BC2C-9E62-4BAF-94B6-C60826C2DF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Ai người theo Ngài xung phong? Kẻ người uống chén đau thương mình hoàn toàn, Vui chịu hoạn nạn mọi đàng,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F3FF5E4-3452-4D80-A1C2-52753AC9D9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, </a:t>
            </a:r>
            <a:r>
              <a:rPr lang="en-US" altLang="en-US" dirty="0" err="1"/>
              <a:t>hổ</a:t>
            </a:r>
            <a:r>
              <a:rPr lang="en-US" altLang="en-US" dirty="0"/>
              <a:t> </a:t>
            </a:r>
            <a:r>
              <a:rPr lang="en-US" altLang="en-US" dirty="0" err="1"/>
              <a:t>nhuốc</a:t>
            </a:r>
            <a:r>
              <a:rPr lang="en-US" altLang="en-US" dirty="0"/>
              <a:t> </a:t>
            </a:r>
            <a:r>
              <a:rPr lang="en-US" altLang="en-US" dirty="0" err="1"/>
              <a:t>coi</a:t>
            </a:r>
            <a:r>
              <a:rPr lang="en-US" altLang="en-US" dirty="0"/>
              <a:t> </a:t>
            </a:r>
            <a:r>
              <a:rPr lang="en-US" altLang="en-US" dirty="0" err="1"/>
              <a:t>khinh</a:t>
            </a:r>
            <a:r>
              <a:rPr lang="en-US" altLang="en-US" dirty="0"/>
              <a:t>,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đoàn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8B5659C-1E47-407A-8AA9-40B2F797EB0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Xưa tuận đạo nhân mắt giống chim ưng, Nhìn qua âm phủ sáng trưng, Trông Chúa đứng trên thiên cung đành rành,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AE3C86A-DB24-441C-89B8-CA0519D73B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Kêu Ngài trong giờ hi sanh. Bắt chước Chúa xưa khi chịu nhục hình, </a:t>
            </a:r>
            <a:br>
              <a:rPr lang="en-US" altLang="en-US"/>
            </a:br>
            <a:r>
              <a:rPr lang="en-US" altLang="en-US"/>
              <a:t>Tha tội người </a:t>
            </a:r>
            <a:br>
              <a:rPr lang="en-US" altLang="en-US"/>
            </a:br>
            <a:r>
              <a:rPr lang="en-US" altLang="en-US"/>
              <a:t>thù nghịch mình,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06432F2-18F5-4289-9033-F3259A2307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cừu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đảo</a:t>
            </a:r>
            <a:r>
              <a:rPr lang="en-US" altLang="en-US" dirty="0"/>
              <a:t> </a:t>
            </a:r>
            <a:r>
              <a:rPr lang="en-US" altLang="en-US" dirty="0" err="1"/>
              <a:t>khăng</a:t>
            </a:r>
            <a:r>
              <a:rPr lang="en-US" altLang="en-US" dirty="0"/>
              <a:t> </a:t>
            </a:r>
            <a:r>
              <a:rPr lang="en-US" altLang="en-US" dirty="0" err="1"/>
              <a:t>khăng</a:t>
            </a:r>
            <a:r>
              <a:rPr lang="en-US" altLang="en-US" dirty="0"/>
              <a:t>: </a:t>
            </a:r>
            <a:br>
              <a:rPr lang="en-US" altLang="en-US" dirty="0"/>
            </a:br>
            <a:r>
              <a:rPr lang="en-US" altLang="en-US" dirty="0"/>
              <a:t>Ai </a:t>
            </a:r>
            <a:r>
              <a:rPr lang="en-US" altLang="en-US" dirty="0" err="1"/>
              <a:t>dám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gương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20A598B-ED31-4A49-AFFD-FFA07D5BBB9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Môn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mười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, </a:t>
            </a:r>
            <a:r>
              <a:rPr lang="en-US" altLang="en-US" dirty="0" err="1"/>
              <a:t>dẫu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bao </a:t>
            </a:r>
            <a:r>
              <a:rPr lang="en-US" altLang="en-US" dirty="0" err="1"/>
              <a:t>nhiêu</a:t>
            </a:r>
            <a:r>
              <a:rPr lang="en-US" altLang="en-US" dirty="0"/>
              <a:t>,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riêng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kêu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Can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tia</a:t>
            </a:r>
            <a:r>
              <a:rPr lang="en-US" altLang="en-US" dirty="0"/>
              <a:t> </a:t>
            </a:r>
            <a:r>
              <a:rPr lang="en-US" altLang="en-US" dirty="0" err="1"/>
              <a:t>hy</a:t>
            </a:r>
            <a:r>
              <a:rPr lang="en-US" altLang="en-US" dirty="0"/>
              <a:t> </a:t>
            </a:r>
            <a:r>
              <a:rPr lang="en-US" altLang="en-US" dirty="0" err="1"/>
              <a:t>vọng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49AAC69-AC62-479D-B7D6-38FAB36429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Lửa</a:t>
            </a:r>
            <a:r>
              <a:rPr lang="en-US" altLang="en-US" dirty="0"/>
              <a:t> </a:t>
            </a:r>
            <a:r>
              <a:rPr lang="en-US" altLang="en-US" dirty="0" err="1"/>
              <a:t>hừng</a:t>
            </a:r>
            <a:r>
              <a:rPr lang="en-US" altLang="en-US" dirty="0"/>
              <a:t>,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coi</a:t>
            </a:r>
            <a:r>
              <a:rPr lang="en-US" altLang="en-US" dirty="0"/>
              <a:t> </a:t>
            </a:r>
            <a:r>
              <a:rPr lang="en-US" altLang="en-US" dirty="0" err="1"/>
              <a:t>khinh</a:t>
            </a:r>
            <a:r>
              <a:rPr lang="en-US" altLang="en-US" dirty="0"/>
              <a:t>.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lưỡi</a:t>
            </a:r>
            <a:r>
              <a:rPr lang="en-US" altLang="en-US" dirty="0"/>
              <a:t> </a:t>
            </a:r>
            <a:r>
              <a:rPr lang="en-US" altLang="en-US" dirty="0" err="1"/>
              <a:t>gươm</a:t>
            </a:r>
            <a:r>
              <a:rPr lang="en-US" altLang="en-US" dirty="0"/>
              <a:t> </a:t>
            </a:r>
            <a:r>
              <a:rPr lang="en-US" altLang="en-US" dirty="0" err="1"/>
              <a:t>vương</a:t>
            </a:r>
            <a:r>
              <a:rPr lang="en-US" altLang="en-US" dirty="0"/>
              <a:t> </a:t>
            </a:r>
            <a:r>
              <a:rPr lang="en-US" altLang="en-US" dirty="0" err="1"/>
              <a:t>hầu</a:t>
            </a:r>
            <a:r>
              <a:rPr lang="en-US" altLang="en-US" dirty="0"/>
              <a:t> </a:t>
            </a:r>
            <a:r>
              <a:rPr lang="en-US" altLang="en-US" dirty="0" err="1"/>
              <a:t>tàn</a:t>
            </a:r>
            <a:r>
              <a:rPr lang="en-US" altLang="en-US" dirty="0"/>
              <a:t> </a:t>
            </a:r>
            <a:r>
              <a:rPr lang="en-US" altLang="en-US" dirty="0" err="1"/>
              <a:t>bạo</a:t>
            </a:r>
            <a:r>
              <a:rPr lang="en-US" altLang="en-US" dirty="0"/>
              <a:t>, </a:t>
            </a:r>
            <a:r>
              <a:rPr lang="en-US" altLang="en-US" dirty="0" err="1"/>
              <a:t>Miệng</a:t>
            </a:r>
            <a:r>
              <a:rPr lang="en-US" altLang="en-US" dirty="0"/>
              <a:t> </a:t>
            </a:r>
            <a:r>
              <a:rPr lang="en-US" altLang="en-US" dirty="0" err="1"/>
              <a:t>hùm</a:t>
            </a:r>
            <a:r>
              <a:rPr lang="en-US" altLang="en-US" dirty="0"/>
              <a:t> </a:t>
            </a:r>
            <a:r>
              <a:rPr lang="en-US" altLang="en-US" dirty="0" err="1"/>
              <a:t>rùng</a:t>
            </a:r>
            <a:r>
              <a:rPr lang="en-US" altLang="en-US" dirty="0"/>
              <a:t> </a:t>
            </a:r>
            <a:r>
              <a:rPr lang="en-US" altLang="en-US" dirty="0" err="1"/>
              <a:t>rợn</a:t>
            </a:r>
            <a:br>
              <a:rPr lang="en-US" altLang="en-US" dirty="0"/>
            </a:br>
            <a:r>
              <a:rPr lang="en-US" altLang="en-US" dirty="0" err="1"/>
              <a:t>mực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5754</TotalTime>
  <Words>225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312 CON TRỜI XÔNG RA CHIẾN ĐẤU </vt:lpstr>
      <vt:lpstr>1. Con Trời xông ra chiến đấu oai linh, Hầu đoạt vương mão hiển vinh.  Kìa, huyết thắm tươi trên cây cờ hồng.</vt:lpstr>
      <vt:lpstr>Ai người theo Ngài xung phong? Kẻ người uống chén đau thương mình hoàn toàn, Vui chịu hoạn nạn mọi đàng, </vt:lpstr>
      <vt:lpstr>Thập tự hằng mang, hổ nhuốc coi khinh, Duy kẻ ấy theo đoàn linh.</vt:lpstr>
      <vt:lpstr>2. Xưa tuận đạo nhân mắt giống chim ưng, Nhìn qua âm phủ sáng trưng, Trông Chúa đứng trên thiên cung đành rành, </vt:lpstr>
      <vt:lpstr>Kêu Ngài trong giờ hi sanh. Bắt chước Chúa xưa khi chịu nhục hình,  Tha tội người  thù nghịch mình, </vt:lpstr>
      <vt:lpstr>Họ vì cừu nhân khẩn đảo khăng khăng:  Ai dám theo  gương họ chăng?</vt:lpstr>
      <vt:lpstr>3. Môn đồ mười hai, dẫu chẳng bao nhiêu, Được ơn riêng Thánh Linh kêu,  Can đảm bước theo tia hy vọng mình, </vt:lpstr>
      <vt:lpstr>Lửa hừng, thập tự coi khinh. Đứng trước lưỡi gươm vương hầu tàn bạo, Miệng hùm rùng rợn mực nào, </vt:lpstr>
      <vt:lpstr>Họ đều tận trung  cảm tử xung phong: Ai dám theo  chân họ không?</vt:lpstr>
      <vt:lpstr>4. Kia, đội hùng binh áo trắng vinh quang, Họp quanh ngôi Chúa hân hoan, Tôi tớ, chủ nhân,  con thơ, người già, </vt:lpstr>
      <vt:lpstr>Rập ràng ca tụng danh Cha. Những bước khốn nguy, lao lực, tù rạc, Đưa họ vào miền cực lạc. </vt:lpstr>
      <vt:lpstr>Nguyện Ngài ban ơn giúp sức hôm nay, Cho chúng tôi theo họ ngay.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331</cp:revision>
  <dcterms:created xsi:type="dcterms:W3CDTF">2010-05-25T06:43:56Z</dcterms:created>
  <dcterms:modified xsi:type="dcterms:W3CDTF">2018-11-03T04:37:21Z</dcterms:modified>
</cp:coreProperties>
</file>