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60" r:id="rId3"/>
    <p:sldId id="361" r:id="rId4"/>
    <p:sldId id="362" r:id="rId5"/>
    <p:sldId id="363" r:id="rId6"/>
    <p:sldId id="364" r:id="rId7"/>
    <p:sldId id="369" r:id="rId8"/>
    <p:sldId id="365" r:id="rId9"/>
    <p:sldId id="366" r:id="rId10"/>
    <p:sldId id="370" r:id="rId11"/>
    <p:sldId id="367" r:id="rId12"/>
    <p:sldId id="368" r:id="rId13"/>
    <p:sldId id="3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6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61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202B01-1C7D-42B1-8709-4DEE1CD1D9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131FF-2685-49DC-8FF7-699F397CA83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017D0B8-0123-4594-A465-F691C3B389B8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2301D39-3851-4A7E-A4E4-C8C8947A2F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3C102D5-B736-462D-822D-37319B3BF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1B779-AA2D-41BE-A589-11DBF33C9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8A794-E9E2-4636-843A-DBE273FCB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5A083D-F2B0-4066-8149-C9E07868979E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90586B67-76B9-4CA6-9E80-7C5C13F904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D3F4EF11-229A-4F42-8FA7-6B023D89FE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1F673B0B-1E58-4C32-A4A9-AFE1443117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97E563-F7B8-492A-81A3-2F7A9C24E34D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9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9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154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299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8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2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8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0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2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9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7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9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591A12-FC2D-45D5-BF1E-0D8F0D9D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38" y="922712"/>
            <a:ext cx="11367436" cy="4852446"/>
          </a:xfrm>
        </p:spPr>
        <p:txBody>
          <a:bodyPr/>
          <a:lstStyle/>
          <a:p>
            <a:r>
              <a:rPr lang="vi-VN" dirty="0"/>
              <a:t>Thánh Ca 313</a:t>
            </a:r>
            <a:br>
              <a:rPr lang="vi-VN" dirty="0"/>
            </a:br>
            <a:r>
              <a:rPr lang="vi-VN" dirty="0"/>
              <a:t>PHƯỚC ÂM </a:t>
            </a:r>
            <a:br>
              <a:rPr lang="en-US" dirty="0"/>
            </a:br>
            <a:r>
              <a:rPr lang="vi-VN" dirty="0"/>
              <a:t>JÊSUS MUÔN THUỞ </a:t>
            </a:r>
            <a:br>
              <a:rPr lang="en-US" dirty="0"/>
            </a:br>
            <a:r>
              <a:rPr lang="vi-VN" dirty="0"/>
              <a:t>CÒN NGUYÊN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1F9C8D4-F36D-4F05-B954-3CF19D3BD8E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Hát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khúc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đẹp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sao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dẫu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chết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nguyền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trung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giảng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rao</a:t>
            </a:r>
            <a:r>
              <a:rPr lang="en-US" altLang="en-US" dirty="0">
                <a:solidFill>
                  <a:srgbClr val="FFFF00"/>
                </a:solidFill>
              </a:rPr>
              <a:t>!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51F840B-11DB-4FAD-998B-DF7536F99E0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Phước âm ta nguyện tranh đấu truyền rao, khiến muôn dân đều nghe tin loan báo;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024E293-0FD0-48F1-8115-3B58EEE5FE4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Chỉ</a:t>
            </a:r>
            <a:r>
              <a:rPr lang="en-US" altLang="en-US" dirty="0"/>
              <a:t> do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nguồn</a:t>
            </a:r>
            <a:r>
              <a:rPr lang="en-US" altLang="en-US" dirty="0"/>
              <a:t> </a:t>
            </a: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 ban, </a:t>
            </a:r>
            <a:br>
              <a:rPr lang="en-US" altLang="en-US" dirty="0"/>
            </a:b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loại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phóng</a:t>
            </a:r>
            <a:r>
              <a:rPr lang="en-US" altLang="en-US" dirty="0"/>
              <a:t> </a:t>
            </a:r>
            <a:r>
              <a:rPr lang="en-US" altLang="en-US" dirty="0" err="1"/>
              <a:t>thích</a:t>
            </a:r>
            <a:r>
              <a:rPr lang="en-US" altLang="en-US" dirty="0"/>
              <a:t> </a:t>
            </a:r>
            <a:r>
              <a:rPr lang="en-US" altLang="en-US" dirty="0" err="1"/>
              <a:t>vẹn</a:t>
            </a:r>
            <a:r>
              <a:rPr lang="en-US" altLang="en-US" dirty="0"/>
              <a:t> </a:t>
            </a:r>
            <a:r>
              <a:rPr lang="en-US" altLang="en-US" dirty="0" err="1"/>
              <a:t>toàn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7DB05436-7DF6-409E-AB44-230807DE861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Hát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khúc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đẹp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sao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dẫu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chết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nguyền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trung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giảng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rao</a:t>
            </a:r>
            <a:r>
              <a:rPr lang="en-US" altLang="en-US" dirty="0">
                <a:solidFill>
                  <a:srgbClr val="FFFF00"/>
                </a:solidFill>
              </a:rPr>
              <a:t>!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309E892-E732-435B-9FD5-A1BCF30C523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âm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thuở</a:t>
            </a:r>
            <a:r>
              <a:rPr lang="en-US" altLang="en-US" dirty="0"/>
              <a:t> </a:t>
            </a:r>
            <a:r>
              <a:rPr lang="en-US" altLang="en-US" dirty="0" err="1"/>
              <a:t>còn</a:t>
            </a:r>
            <a:r>
              <a:rPr lang="en-US" altLang="en-US" dirty="0"/>
              <a:t> </a:t>
            </a:r>
            <a:r>
              <a:rPr lang="en-US" altLang="en-US" dirty="0" err="1"/>
              <a:t>nguyên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altLang="en-US" dirty="0" err="1"/>
              <a:t>Lửa</a:t>
            </a:r>
            <a:r>
              <a:rPr lang="en-US" altLang="en-US" dirty="0"/>
              <a:t>, </a:t>
            </a:r>
            <a:r>
              <a:rPr lang="en-US" altLang="en-US" dirty="0" err="1"/>
              <a:t>gươm</a:t>
            </a:r>
            <a:r>
              <a:rPr lang="en-US" altLang="en-US" dirty="0"/>
              <a:t>, lao </a:t>
            </a:r>
            <a:r>
              <a:rPr lang="en-US" altLang="en-US" dirty="0" err="1"/>
              <a:t>tù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hề</a:t>
            </a:r>
            <a:r>
              <a:rPr lang="en-US" altLang="en-US" dirty="0"/>
              <a:t> lay </a:t>
            </a:r>
            <a:r>
              <a:rPr lang="en-US" altLang="en-US" dirty="0" err="1"/>
              <a:t>chuyển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59CABC4B-877F-4A48-9CE8-CAA0AF016F4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Mối</a:t>
            </a:r>
            <a:r>
              <a:rPr lang="en-US" altLang="en-US" dirty="0"/>
              <a:t> </a:t>
            </a:r>
            <a:r>
              <a:rPr lang="en-US" altLang="en-US" dirty="0" err="1"/>
              <a:t>hoan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chi </a:t>
            </a:r>
            <a:r>
              <a:rPr lang="en-US" altLang="en-US" dirty="0" err="1"/>
              <a:t>sánh</a:t>
            </a:r>
            <a:r>
              <a:rPr lang="en-US" altLang="en-US" dirty="0"/>
              <a:t> </a:t>
            </a:r>
            <a:r>
              <a:rPr lang="en-US" altLang="en-US" dirty="0" err="1"/>
              <a:t>kịp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,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nghe</a:t>
            </a:r>
            <a:r>
              <a:rPr lang="en-US" altLang="en-US" dirty="0"/>
              <a:t> ai </a:t>
            </a:r>
            <a:r>
              <a:rPr lang="en-US" altLang="en-US" dirty="0" err="1"/>
              <a:t>truyền</a:t>
            </a:r>
            <a:r>
              <a:rPr lang="en-US" altLang="en-US" dirty="0"/>
              <a:t> </a:t>
            </a:r>
            <a:r>
              <a:rPr lang="en-US" altLang="en-US" dirty="0" err="1"/>
              <a:t>rõ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</a:t>
            </a:r>
            <a:r>
              <a:rPr lang="en-US" altLang="en-US" dirty="0" err="1"/>
              <a:t>đạo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2A159D3-6270-44BC-A5FD-9276692AF3C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Hát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khúc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âm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đẹp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sao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dẫu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chết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nguyền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giảng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rao</a:t>
            </a:r>
            <a:r>
              <a:rPr lang="en-US" altLang="en-US" dirty="0">
                <a:solidFill>
                  <a:srgbClr val="FFFF00"/>
                </a:solidFill>
              </a:rPr>
              <a:t>!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EF77067-DFB4-4E81-A17A-8B278EACC7A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Thánh dân xưa tuy lao lý, đòn roi, lương tâm thanh sạch, tinh thần khoan khoái.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CDA17EA-0428-43EC-B105-1CCC275068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Chúng</a:t>
            </a:r>
            <a:r>
              <a:rPr lang="en-US" altLang="en-US" dirty="0"/>
              <a:t> ta </a:t>
            </a:r>
            <a:r>
              <a:rPr lang="en-US" altLang="en-US" dirty="0" err="1"/>
              <a:t>hôm</a:t>
            </a:r>
            <a:r>
              <a:rPr lang="en-US" altLang="en-US" dirty="0"/>
              <a:t> nay con </a:t>
            </a:r>
            <a:r>
              <a:rPr lang="en-US" altLang="en-US" dirty="0" err="1"/>
              <a:t>cháu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ước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họ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chết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Tin </a:t>
            </a:r>
            <a:r>
              <a:rPr lang="en-US" altLang="en-US" dirty="0" err="1"/>
              <a:t>Lành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3D3A35ED-9C85-48BC-A80C-B6F07D35DF7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Hát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khúc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đẹp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sao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dẫu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chết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nguyền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giảng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rao</a:t>
            </a:r>
            <a:r>
              <a:rPr lang="en-US" altLang="en-US" dirty="0">
                <a:solidFill>
                  <a:srgbClr val="FFFF00"/>
                </a:solidFill>
              </a:rPr>
              <a:t>!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2CA27B7-55D0-4A96-AC66-7AFF46F5018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Bởi phước âm ta tranh đấu hiện nay, không phân bạn, thù, yêu thương </a:t>
            </a:r>
            <a:br>
              <a:rPr lang="en-US" altLang="en-US"/>
            </a:br>
            <a:r>
              <a:rPr lang="en-US" altLang="en-US"/>
              <a:t>thay thảy.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275CA13-CE0A-4694-ABD2-7D367B95058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âm</a:t>
            </a:r>
            <a:r>
              <a:rPr lang="en-US" altLang="en-US" dirty="0"/>
              <a:t> ta nay </a:t>
            </a:r>
            <a:br>
              <a:rPr lang="en-US" altLang="en-US" dirty="0"/>
            </a:b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mến</a:t>
            </a:r>
            <a:r>
              <a:rPr lang="en-US" altLang="en-US" dirty="0"/>
              <a:t> </a:t>
            </a:r>
            <a:r>
              <a:rPr lang="en-US" altLang="en-US" dirty="0" err="1"/>
              <a:t>truyền</a:t>
            </a:r>
            <a:r>
              <a:rPr lang="en-US" altLang="en-US" dirty="0"/>
              <a:t> ra, </a:t>
            </a:r>
            <a:r>
              <a:rPr lang="en-US" altLang="en-US" dirty="0" err="1"/>
              <a:t>nói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</a:t>
            </a:r>
            <a:r>
              <a:rPr lang="en-US" altLang="en-US" dirty="0" err="1"/>
              <a:t>ôn</a:t>
            </a:r>
            <a:r>
              <a:rPr lang="en-US" altLang="en-US" dirty="0"/>
              <a:t> </a:t>
            </a:r>
            <a:r>
              <a:rPr lang="en-US" altLang="en-US" dirty="0" err="1"/>
              <a:t>hòa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ở </a:t>
            </a:r>
            <a:r>
              <a:rPr lang="en-US" altLang="en-US" dirty="0" err="1"/>
              <a:t>ăn</a:t>
            </a:r>
            <a:r>
              <a:rPr lang="en-US" altLang="en-US" dirty="0"/>
              <a:t>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thà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5763</TotalTime>
  <Words>146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313 PHƯỚC ÂM  JÊSUS MUÔN THUỞ  CÒN NGUYÊN</vt:lpstr>
      <vt:lpstr>1. Phước âm Jêsus muôn thuở còn nguyên.  Lửa, gươm, lao tù không hề lay chuyển. </vt:lpstr>
      <vt:lpstr>Mối hoan tâm tôi chi sánh kịp đây, khi nghe ai truyền rõ Thánh đạo nầy.</vt:lpstr>
      <vt:lpstr>Hát khúc Phước âm muôn thu đẹp sao,  dẫu chết ta nguyền trung tín giảng rao!</vt:lpstr>
      <vt:lpstr>2. Thánh dân xưa tuy lao lý, đòn roi, lương tâm thanh sạch, tinh thần khoan khoái. </vt:lpstr>
      <vt:lpstr>Chúng ta hôm nay con cháu thuộc linh, ước như họ được chết cho Tin Lành.</vt:lpstr>
      <vt:lpstr>Hát khúc Phước âm muôn thu đẹp sao,  dẫu chết ta nguyền trung tín giảng rao!</vt:lpstr>
      <vt:lpstr>3. Bởi phước âm ta tranh đấu hiện nay, không phân bạn, thù, yêu thương  thay thảy. </vt:lpstr>
      <vt:lpstr>Phước âm ta nay  yêu mến truyền ra, nói năng ôn hòa,  ở ăn thật thà.</vt:lpstr>
      <vt:lpstr>Hát khúc Phước âm muôn thu đẹp sao,  dẫu chết ta nguyền trung tín giảng rao!</vt:lpstr>
      <vt:lpstr>4. Phước âm ta nguyện tranh đấu truyền rao, khiến muôn dân đều nghe tin loan báo; </vt:lpstr>
      <vt:lpstr>Chỉ do nơi nguồn chân lý Trời ban,  cả nhân loại được phóng thích vẹn toàn.</vt:lpstr>
      <vt:lpstr>Hát khúc Phước âm muôn thu đẹp sao,  dẫu chết ta nguyền trung tín giảng rao!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332</cp:revision>
  <dcterms:created xsi:type="dcterms:W3CDTF">2010-05-25T06:43:56Z</dcterms:created>
  <dcterms:modified xsi:type="dcterms:W3CDTF">2018-11-03T04:36:51Z</dcterms:modified>
</cp:coreProperties>
</file>