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70" r:id="rId8"/>
    <p:sldId id="365" r:id="rId9"/>
    <p:sldId id="366" r:id="rId10"/>
    <p:sldId id="369" r:id="rId11"/>
    <p:sldId id="367" r:id="rId12"/>
    <p:sldId id="368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4057F-71DC-4059-B814-12623140A9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613AB-10D0-4E30-BAD9-57038A874A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83CED85-6F95-434B-9CC7-98FB820761D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5884B07-4B03-431C-A0D3-C03A2FEFDA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4E4A5D-DF7A-4043-9C2B-91806E838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DBE2-0A7D-4DF6-9BB3-91D8587B37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F3F7-8E06-4DE9-90B1-7DD84B427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A87BC4-3BAC-449E-8062-89D996EC775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8387765-22CC-4F55-9CC7-A444274565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CB7E0E2-FDFE-42A7-8087-C096F99905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821E6C9-B8D7-4056-B1B7-6D3C3A6F2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F16F8E-88CA-4783-A37A-71665DF34460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7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78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F374E3-DF1A-42C3-AE62-2C2AB56D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314</a:t>
            </a:r>
            <a:br>
              <a:rPr lang="en-US" dirty="0"/>
            </a:br>
            <a:r>
              <a:rPr lang="en-US" dirty="0"/>
              <a:t>TINH BINH JÊSUS </a:t>
            </a:r>
            <a:br>
              <a:rPr lang="en-US" dirty="0"/>
            </a:br>
            <a:r>
              <a:rPr lang="en-US" dirty="0"/>
              <a:t>TIẾN LÊN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9D5C41D-7F95-4933-9858-7267ECED78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196322A-2A10-4901-8315-C27802F935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,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gia</a:t>
            </a:r>
            <a:r>
              <a:rPr lang="en-US" altLang="en-US" dirty="0"/>
              <a:t> </a:t>
            </a:r>
            <a:r>
              <a:rPr lang="en-US" altLang="en-US" dirty="0" err="1"/>
              <a:t>đoàn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đấu</a:t>
            </a:r>
            <a:r>
              <a:rPr lang="en-US" altLang="en-US" dirty="0"/>
              <a:t>,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ta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,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hòa</a:t>
            </a:r>
            <a:r>
              <a:rPr lang="en-US" altLang="en-US" dirty="0"/>
              <a:t> </a:t>
            </a:r>
            <a:r>
              <a:rPr lang="en-US" altLang="en-US" dirty="0" err="1"/>
              <a:t>tâu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1562E0A-F6D8-4987-91A3-2A3035F886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Tôn vinh, chúc tụng, tán dương, Vua Jêsus hằng sống! Chúng ta cùng </a:t>
            </a:r>
            <a:br>
              <a:rPr lang="en-US" altLang="en-US"/>
            </a:br>
            <a:r>
              <a:rPr lang="en-US" altLang="en-US"/>
              <a:t>thiên sứ thường hát tôn vinh một lòng.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CDE9A48-2987-4105-9CFB-72D0E59720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26B0210-1331-4922-801E-A9D62DC095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! </a:t>
            </a:r>
            <a:r>
              <a:rPr lang="en-US" altLang="en-US" dirty="0" err="1"/>
              <a:t>Xung</a:t>
            </a:r>
            <a:r>
              <a:rPr lang="en-US" altLang="en-US" dirty="0"/>
              <a:t> </a:t>
            </a:r>
            <a:r>
              <a:rPr lang="en-US" altLang="en-US" dirty="0" err="1"/>
              <a:t>phong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,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phất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A78779E-EE9A-44D0-A45E-F6F51F9141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tướng</a:t>
            </a:r>
            <a:r>
              <a:rPr lang="en-US" altLang="en-US" dirty="0"/>
              <a:t> Christ </a:t>
            </a:r>
            <a:r>
              <a:rPr lang="en-US" altLang="en-US" dirty="0" err="1"/>
              <a:t>trước</a:t>
            </a:r>
            <a:r>
              <a:rPr lang="en-US" altLang="en-US" dirty="0"/>
              <a:t> ta, </a:t>
            </a:r>
            <a:r>
              <a:rPr lang="en-US" altLang="en-US" dirty="0" err="1"/>
              <a:t>thêm</a:t>
            </a:r>
            <a:r>
              <a:rPr lang="en-US" altLang="en-US" dirty="0"/>
              <a:t> can </a:t>
            </a:r>
            <a:r>
              <a:rPr lang="en-US" altLang="en-US" dirty="0" err="1"/>
              <a:t>đảm</a:t>
            </a:r>
            <a:r>
              <a:rPr lang="en-US" altLang="en-US" dirty="0"/>
              <a:t> ta </a:t>
            </a:r>
            <a:r>
              <a:rPr lang="en-US" altLang="en-US" dirty="0" err="1"/>
              <a:t>tiến</a:t>
            </a:r>
            <a:r>
              <a:rPr lang="en-US" altLang="en-US" dirty="0"/>
              <a:t>; </a:t>
            </a:r>
            <a:r>
              <a:rPr lang="en-US" altLang="en-US" dirty="0" err="1"/>
              <a:t>Nhứt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lá</a:t>
            </a:r>
            <a:r>
              <a:rPr lang="en-US" altLang="en-US" dirty="0"/>
              <a:t> </a:t>
            </a:r>
            <a:r>
              <a:rPr lang="en-US" altLang="en-US" dirty="0" err="1"/>
              <a:t>cờ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xông</a:t>
            </a:r>
            <a:r>
              <a:rPr lang="en-US" altLang="en-US" dirty="0"/>
              <a:t> </a:t>
            </a:r>
            <a:r>
              <a:rPr lang="en-US" altLang="en-US" dirty="0" err="1"/>
              <a:t>pha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313E375-0B27-437C-A360-986B7B1C3A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E12AF4-C23C-4079-B09D-F8690DA043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dũng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ta nay </a:t>
            </a:r>
            <a:r>
              <a:rPr lang="en-US" altLang="en-US" dirty="0" err="1"/>
              <a:t>Hội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Christ. </a:t>
            </a:r>
            <a:r>
              <a:rPr lang="en-US" altLang="en-US" dirty="0" err="1"/>
              <a:t>Rập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noi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, </a:t>
            </a:r>
            <a:r>
              <a:rPr lang="en-US" altLang="en-US" dirty="0" err="1"/>
              <a:t>thẳng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D224871-8443-4311-8950-5D29F40C9C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 ta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lẫn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, </a:t>
            </a:r>
            <a:r>
              <a:rPr lang="en-US" altLang="en-US" dirty="0" err="1"/>
              <a:t>đức</a:t>
            </a:r>
            <a:r>
              <a:rPr lang="en-US" altLang="en-US" dirty="0"/>
              <a:t> tin,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, </a:t>
            </a:r>
            <a:r>
              <a:rPr lang="en-US" altLang="en-US" dirty="0" err="1"/>
              <a:t>thảy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nghì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C9CCDAF-F5D4-4C44-B542-D30B23F5AC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97E68FC-9984-4223-9C24-C658D1D3B7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Xưa nay bao phen bể dâu, trên muôn nghìn đế quốc, mà Hội Thánh Chúa Jêsus đứng vững nghìn thu suốt.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3566C1A-9892-4EC4-A9FD-FBF472149A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ngục</a:t>
            </a:r>
            <a:r>
              <a:rPr lang="en-US" altLang="en-US" dirty="0"/>
              <a:t>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gầm</a:t>
            </a:r>
            <a:r>
              <a:rPr lang="en-US" altLang="en-US" dirty="0"/>
              <a:t> </a:t>
            </a:r>
            <a:r>
              <a:rPr lang="en-US" altLang="en-US" dirty="0" err="1"/>
              <a:t>thét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Hội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. </a:t>
            </a:r>
            <a:r>
              <a:rPr lang="en-US" altLang="en-US" dirty="0" err="1"/>
              <a:t>Biết</a:t>
            </a:r>
            <a:r>
              <a:rPr lang="en-US" altLang="en-US" dirty="0"/>
              <a:t> bao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tuyên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ta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5780</TotalTime>
  <Words>289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314 TINH BINH JÊSUS  TIẾN LÊN</vt:lpstr>
      <vt:lpstr>1. Tinh binh Jêsus tiến lên! Xung phong vào trận tuyến, cờ thập tự Chúa Jêsus, phất lãnh  đạo binh thiêng; </vt:lpstr>
      <vt:lpstr>Kìa, Đại tướng Christ trước ta, thêm can đảm ta tiến; Nhứt tâm nhìn xem lá cờ, quyết xông pha  trận tiền!</vt:lpstr>
      <vt:lpstr>Xông lên tinh binh Jêsus! Đi như xông trận tuyến, cờ thập giá luôn phất cao, quyết tiến ra  trận tiền.</vt:lpstr>
      <vt:lpstr>2. Như tinh binh anh dũng kia, ta nay Hội Thánh Christ. Rập chân noi dấu thánh xưa, thẳng tiến cùng nhau đi; </vt:lpstr>
      <vt:lpstr>Trong ta chỉ hiệp nhất thân, yêu thương lẫn tâm chí, đức tin, cậy trông,  tín điều, thảy chung nhau một nghì.</vt:lpstr>
      <vt:lpstr>Xông lên tinh binh Jêsus! Đi như xông trận tuyến, cờ thập giá luôn phất cao, quyết tiến ra trận tiền.</vt:lpstr>
      <vt:lpstr>3. Xưa nay bao phen bể dâu, trên muôn nghìn đế quốc, mà Hội Thánh Chúa Jêsus đứng vững nghìn thu suốt. </vt:lpstr>
      <vt:lpstr>Địa ngục dẫu gầm thét vang, không sao thắng Hội Thánh. Biết bao lời tuyên hứa vàng, Chúa yêu ta trọn thành.</vt:lpstr>
      <vt:lpstr>Xông lên tinh binh Jêsus! Đi như xông trận tuyến, cờ thập giá luôn phất cao, quyết tiến ra trận tiền.</vt:lpstr>
      <vt:lpstr>4. Ôi, muôn dân vui tiến mau, tham gia đoàn tranh đấu, đồng thanh ta hát với nhau, khúc khải hoàn  hòa tâu; </vt:lpstr>
      <vt:lpstr>Tôn vinh, chúc tụng, tán dương, Vua Jêsus hằng sống! Chúng ta cùng  thiên sứ thường hát tôn vinh một lòng.</vt:lpstr>
      <vt:lpstr>Xông lên tinh binh Jêsus! Đi như xông trận tuyến, cờ thập giá luôn phất cao, quyết tiến ra trận tiền.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334</cp:revision>
  <dcterms:created xsi:type="dcterms:W3CDTF">2010-05-25T06:43:56Z</dcterms:created>
  <dcterms:modified xsi:type="dcterms:W3CDTF">2018-11-03T04:34:56Z</dcterms:modified>
</cp:coreProperties>
</file>