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60" r:id="rId3"/>
    <p:sldId id="372" r:id="rId4"/>
    <p:sldId id="373" r:id="rId5"/>
    <p:sldId id="362" r:id="rId6"/>
    <p:sldId id="363" r:id="rId7"/>
    <p:sldId id="364" r:id="rId8"/>
    <p:sldId id="365" r:id="rId9"/>
    <p:sldId id="371" r:id="rId10"/>
    <p:sldId id="367" r:id="rId11"/>
    <p:sldId id="368" r:id="rId12"/>
    <p:sldId id="369" r:id="rId13"/>
    <p:sldId id="3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42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37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8DE454-40D8-4D90-B34D-A133048118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FB7D7-C738-4A3A-A00D-56C77646D1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B4F9566-7A3C-4AD9-9324-EB03CE85185B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03D65FA-9C8A-4FE5-94B6-A12B7C957C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51846DA-4A51-4867-AF83-1B592AC8B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B52BE-86EC-45C1-B888-9C7357F0F2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482F0-F7EA-408F-920C-91E07FDB8B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C370B4-F54F-4FCC-A98D-4328445C86D0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F9FBB817-4F3F-4930-A682-BCE10014B9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CD0C9A38-C378-42F9-991C-37379A85E24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2B4E1089-E911-4C4D-BEAA-A507447BC3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BA4ACC-EBDF-4E34-93AD-DC9DC20196DD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5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5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661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725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2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7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16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2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6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9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8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9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6745D2-04C7-47C5-B0BF-446C110DB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2" y="922712"/>
            <a:ext cx="10791731" cy="4900572"/>
          </a:xfrm>
        </p:spPr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315</a:t>
            </a:r>
            <a:br>
              <a:rPr lang="en-US" dirty="0"/>
            </a:br>
            <a:r>
              <a:rPr lang="en-US" dirty="0"/>
              <a:t>TINH BINH CỦA </a:t>
            </a:r>
            <a:br>
              <a:rPr lang="en-US" dirty="0"/>
            </a:br>
            <a:r>
              <a:rPr lang="en-US" dirty="0"/>
              <a:t>QUÂN THẬP TỰ </a:t>
            </a:r>
            <a:br>
              <a:rPr lang="en-US" dirty="0"/>
            </a:br>
            <a:r>
              <a:rPr lang="en-US" dirty="0"/>
              <a:t>MAU ĐỨNG LÊN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0BD275A8-F46C-48C9-B728-6196F64310B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Dầu</a:t>
            </a:r>
            <a:r>
              <a:rPr lang="en-US" altLang="en-US" dirty="0"/>
              <a:t> Christ </a:t>
            </a:r>
            <a:r>
              <a:rPr lang="en-US" altLang="en-US" dirty="0" err="1"/>
              <a:t>sai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đâu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nài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vâng</a:t>
            </a:r>
            <a:r>
              <a:rPr lang="en-US" altLang="en-US" dirty="0"/>
              <a:t> </a:t>
            </a:r>
            <a:r>
              <a:rPr lang="en-US" altLang="en-US" dirty="0" err="1"/>
              <a:t>lời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ta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đi</a:t>
            </a:r>
            <a:r>
              <a:rPr lang="en-US" altLang="en-US" dirty="0"/>
              <a:t> </a:t>
            </a:r>
            <a:r>
              <a:rPr lang="en-US" altLang="en-US" dirty="0" err="1"/>
              <a:t>ngay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8A24DD61-95C0-47CA-8F7F-86B7F8FB02D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Nầy</a:t>
            </a:r>
            <a:r>
              <a:rPr lang="en-US" altLang="en-US" dirty="0"/>
              <a:t> </a:t>
            </a:r>
            <a:r>
              <a:rPr lang="en-US" altLang="en-US" dirty="0" err="1"/>
              <a:t>tinh</a:t>
            </a:r>
            <a:r>
              <a:rPr lang="en-US" altLang="en-US" dirty="0"/>
              <a:t> </a:t>
            </a:r>
            <a:r>
              <a:rPr lang="en-US" altLang="en-US" dirty="0" err="1"/>
              <a:t>binh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hãy</a:t>
            </a:r>
            <a:r>
              <a:rPr lang="en-US" altLang="en-US" dirty="0"/>
              <a:t> </a:t>
            </a:r>
            <a:r>
              <a:rPr lang="en-US" altLang="en-US" dirty="0" err="1"/>
              <a:t>vững</a:t>
            </a:r>
            <a:r>
              <a:rPr lang="en-US" altLang="en-US" dirty="0"/>
              <a:t> </a:t>
            </a:r>
            <a:r>
              <a:rPr lang="en-US" altLang="en-US" dirty="0" err="1"/>
              <a:t>vàng</a:t>
            </a:r>
            <a:r>
              <a:rPr lang="en-US" altLang="en-US" dirty="0"/>
              <a:t>, </a:t>
            </a:r>
            <a:r>
              <a:rPr lang="en-US" altLang="en-US" dirty="0" err="1"/>
              <a:t>cơn</a:t>
            </a:r>
            <a:r>
              <a:rPr lang="en-US" altLang="en-US" dirty="0"/>
              <a:t> </a:t>
            </a:r>
            <a:r>
              <a:rPr lang="en-US" altLang="en-US" dirty="0" err="1"/>
              <a:t>giặc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lâu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thôi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5BD69263-EFF1-4787-9712-F5FBE0A68EB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Ngày nay tranh chiến trên sa tràng, khải hoàn mai hát khắp nơi. Kìa, ai thắng được mưu quỷ dữ, 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D550AC4-B509-4708-B6DA-15185913648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Sẽ lãnh kim miện ở trời. Cùng Vua vinh hiển trên thiên đàng, cai trị vinh hiển muôn đời.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A035DD76-2E24-4CBA-976A-BF3D48E2824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Nầy</a:t>
            </a:r>
            <a:r>
              <a:rPr lang="en-US" altLang="en-US" dirty="0"/>
              <a:t> </a:t>
            </a:r>
            <a:r>
              <a:rPr lang="en-US" altLang="en-US" dirty="0" err="1"/>
              <a:t>tinh</a:t>
            </a:r>
            <a:r>
              <a:rPr lang="en-US" altLang="en-US" dirty="0"/>
              <a:t> </a:t>
            </a:r>
            <a:r>
              <a:rPr lang="en-US" altLang="en-US" dirty="0" err="1"/>
              <a:t>binh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quân</a:t>
            </a:r>
            <a:r>
              <a:rPr lang="en-US" altLang="en-US" dirty="0"/>
              <a:t> </a:t>
            </a:r>
            <a:r>
              <a:rPr lang="en-US" altLang="en-US" dirty="0" err="1"/>
              <a:t>thập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, </a:t>
            </a:r>
            <a:r>
              <a:rPr lang="en-US" altLang="en-US" dirty="0" err="1"/>
              <a:t>vâng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mau</a:t>
            </a:r>
            <a:r>
              <a:rPr lang="en-US" altLang="en-US" dirty="0"/>
              <a:t> </a:t>
            </a:r>
            <a:r>
              <a:rPr lang="en-US" altLang="en-US" dirty="0" err="1"/>
              <a:t>đứng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! </a:t>
            </a:r>
            <a:r>
              <a:rPr lang="en-US" altLang="en-US" dirty="0" err="1"/>
              <a:t>Cờ</a:t>
            </a:r>
            <a:r>
              <a:rPr lang="en-US" altLang="en-US" dirty="0"/>
              <a:t> </a:t>
            </a:r>
            <a:r>
              <a:rPr lang="en-US" altLang="en-US" dirty="0" err="1"/>
              <a:t>thiêng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ta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giương</a:t>
            </a:r>
            <a:r>
              <a:rPr lang="en-US" altLang="en-US" dirty="0"/>
              <a:t> </a:t>
            </a:r>
            <a:r>
              <a:rPr lang="en-US" altLang="en-US" dirty="0" err="1"/>
              <a:t>cao</a:t>
            </a:r>
            <a:r>
              <a:rPr lang="en-US" altLang="en-US" dirty="0"/>
              <a:t> </a:t>
            </a:r>
            <a:r>
              <a:rPr lang="en-US" altLang="en-US" dirty="0" err="1"/>
              <a:t>hoài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C41AA71F-AC46-4D72-9297-417D571F9E6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Ra trận xông giáo lướt tên. Dẹp tan quân thù ta cứ tiến, Trông Christ lãnh đạo tấn công;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DC43747-9344-4406-8AE4-7AE34F140D0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Kỳ cho đến lúc ca khải hoàn, Christ làm Chân Chúa vô song.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B93C62F-945D-4953-AD66-7E0A99DB882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Nầy</a:t>
            </a:r>
            <a:r>
              <a:rPr lang="en-US" altLang="en-US" dirty="0"/>
              <a:t> </a:t>
            </a:r>
            <a:r>
              <a:rPr lang="en-US" altLang="en-US" dirty="0" err="1"/>
              <a:t>tinh</a:t>
            </a:r>
            <a:r>
              <a:rPr lang="en-US" altLang="en-US" dirty="0"/>
              <a:t> </a:t>
            </a:r>
            <a:r>
              <a:rPr lang="en-US" altLang="en-US" dirty="0" err="1"/>
              <a:t>binh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hãy</a:t>
            </a:r>
            <a:r>
              <a:rPr lang="en-US" altLang="en-US" dirty="0"/>
              <a:t> </a:t>
            </a:r>
            <a:r>
              <a:rPr lang="en-US" altLang="en-US" dirty="0" err="1"/>
              <a:t>vững</a:t>
            </a:r>
            <a:r>
              <a:rPr lang="en-US" altLang="en-US" dirty="0"/>
              <a:t> </a:t>
            </a:r>
            <a:r>
              <a:rPr lang="en-US" altLang="en-US" dirty="0" err="1"/>
              <a:t>vàng</a:t>
            </a:r>
            <a:r>
              <a:rPr lang="en-US" altLang="en-US" dirty="0"/>
              <a:t>, </a:t>
            </a:r>
            <a:r>
              <a:rPr lang="en-US" altLang="en-US" dirty="0" err="1"/>
              <a:t>nghe</a:t>
            </a:r>
            <a:r>
              <a:rPr lang="en-US" altLang="en-US" dirty="0"/>
              <a:t> </a:t>
            </a:r>
            <a:r>
              <a:rPr lang="en-US" altLang="en-US" dirty="0" err="1"/>
              <a:t>kèn</a:t>
            </a:r>
            <a:r>
              <a:rPr lang="en-US" altLang="en-US" dirty="0"/>
              <a:t> </a:t>
            </a:r>
            <a:r>
              <a:rPr lang="en-US" altLang="en-US" dirty="0" err="1"/>
              <a:t>vang</a:t>
            </a:r>
            <a:r>
              <a:rPr lang="en-US" altLang="en-US" dirty="0"/>
              <a:t> </a:t>
            </a:r>
            <a:r>
              <a:rPr lang="en-US" altLang="en-US" dirty="0" err="1"/>
              <a:t>mau</a:t>
            </a:r>
            <a:r>
              <a:rPr lang="en-US" altLang="en-US" dirty="0"/>
              <a:t> </a:t>
            </a:r>
            <a:r>
              <a:rPr lang="en-US" altLang="en-US" dirty="0" err="1"/>
              <a:t>tiến</a:t>
            </a:r>
            <a:r>
              <a:rPr lang="en-US" altLang="en-US" dirty="0"/>
              <a:t> sang! </a:t>
            </a:r>
            <a:r>
              <a:rPr lang="en-US" altLang="en-US" dirty="0" err="1"/>
              <a:t>Tiền</a:t>
            </a:r>
            <a:r>
              <a:rPr lang="en-US" altLang="en-US" dirty="0"/>
              <a:t> </a:t>
            </a:r>
            <a:r>
              <a:rPr lang="en-US" altLang="en-US" dirty="0" err="1"/>
              <a:t>phong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ta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nao</a:t>
            </a:r>
            <a:r>
              <a:rPr lang="en-US" altLang="en-US" dirty="0"/>
              <a:t> </a:t>
            </a:r>
            <a:r>
              <a:rPr lang="en-US" altLang="en-US" dirty="0" err="1"/>
              <a:t>sờn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2A1B049-F39B-4623-BE1E-35B217FCA50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Ô ngày đắc thắng vinh quang. Cùng nhau nương cậy Jêsus Christ, </a:t>
            </a:r>
            <a:br>
              <a:rPr lang="en-US" altLang="en-US"/>
            </a:br>
            <a:r>
              <a:rPr lang="en-US" altLang="en-US"/>
              <a:t>cương quyết </a:t>
            </a:r>
            <a:br>
              <a:rPr lang="en-US" altLang="en-US"/>
            </a:br>
            <a:r>
              <a:rPr lang="en-US" altLang="en-US"/>
              <a:t>đánh bại Sa-tan;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EDA46BB-AF06-42BF-8F1C-19094AE2229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Gặp</a:t>
            </a:r>
            <a:r>
              <a:rPr lang="en-US" altLang="en-US" dirty="0"/>
              <a:t> </a:t>
            </a:r>
            <a:r>
              <a:rPr lang="en-US" altLang="en-US" dirty="0" err="1"/>
              <a:t>gian</a:t>
            </a:r>
            <a:r>
              <a:rPr lang="en-US" altLang="en-US" dirty="0"/>
              <a:t> </a:t>
            </a:r>
            <a:r>
              <a:rPr lang="en-US" altLang="en-US" dirty="0" err="1"/>
              <a:t>nguy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chẳng</a:t>
            </a:r>
            <a:r>
              <a:rPr lang="en-US" altLang="en-US" dirty="0"/>
              <a:t> </a:t>
            </a:r>
            <a:r>
              <a:rPr lang="en-US" altLang="en-US" dirty="0" err="1"/>
              <a:t>nao</a:t>
            </a:r>
            <a:r>
              <a:rPr lang="en-US" altLang="en-US" dirty="0"/>
              <a:t> can </a:t>
            </a:r>
            <a:r>
              <a:rPr lang="en-US" altLang="en-US" dirty="0" err="1"/>
              <a:t>tràng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/>
              <a:t>tin </a:t>
            </a:r>
            <a:r>
              <a:rPr lang="en-US" altLang="en-US" dirty="0" err="1"/>
              <a:t>cậy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sức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Chúa</a:t>
            </a:r>
            <a:r>
              <a:rPr lang="en-US" altLang="en-US" dirty="0"/>
              <a:t> ban.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2C473A4-C471-4EE6-8B28-C48FF17D085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Nầy tinh binh Chúa hãy vững vàng. Năng lực duy mong Chúa ban. Phàm ai nương cánh tay nhân loại,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ED0FE81-40D6-4F60-9326-CCE8CBFB7FE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Chắc</a:t>
            </a:r>
            <a:r>
              <a:rPr lang="en-US" altLang="en-US" dirty="0"/>
              <a:t> </a:t>
            </a:r>
            <a:r>
              <a:rPr lang="en-US" altLang="en-US" dirty="0" err="1"/>
              <a:t>bị</a:t>
            </a:r>
            <a:r>
              <a:rPr lang="en-US" altLang="en-US" dirty="0"/>
              <a:t> ma </a:t>
            </a:r>
            <a:r>
              <a:rPr lang="en-US" altLang="en-US" dirty="0" err="1"/>
              <a:t>quỷ</a:t>
            </a:r>
            <a:r>
              <a:rPr lang="en-US" altLang="en-US" dirty="0"/>
              <a:t> </a:t>
            </a:r>
            <a:r>
              <a:rPr lang="en-US" altLang="en-US" dirty="0" err="1"/>
              <a:t>đánh</a:t>
            </a:r>
            <a:r>
              <a:rPr lang="en-US" altLang="en-US" dirty="0"/>
              <a:t> tan. </a:t>
            </a:r>
            <a:r>
              <a:rPr lang="en-US" altLang="en-US" dirty="0" err="1"/>
              <a:t>Kìa</a:t>
            </a:r>
            <a:r>
              <a:rPr lang="en-US" altLang="en-US" dirty="0"/>
              <a:t> </a:t>
            </a:r>
            <a:r>
              <a:rPr lang="en-US" altLang="en-US" dirty="0" err="1"/>
              <a:t>giáp</a:t>
            </a:r>
            <a:r>
              <a:rPr lang="en-US" altLang="en-US" dirty="0"/>
              <a:t> Tin </a:t>
            </a:r>
            <a:r>
              <a:rPr lang="en-US" altLang="en-US" dirty="0" err="1"/>
              <a:t>Lành</a:t>
            </a:r>
            <a:r>
              <a:rPr lang="en-US" altLang="en-US" dirty="0"/>
              <a:t> </a:t>
            </a:r>
            <a:r>
              <a:rPr lang="en-US" altLang="en-US" dirty="0" err="1"/>
              <a:t>mau</a:t>
            </a:r>
            <a:r>
              <a:rPr lang="en-US" altLang="en-US" dirty="0"/>
              <a:t> </a:t>
            </a:r>
            <a:r>
              <a:rPr lang="en-US" altLang="en-US" dirty="0" err="1"/>
              <a:t>khoác</a:t>
            </a:r>
            <a:r>
              <a:rPr lang="en-US" altLang="en-US" dirty="0"/>
              <a:t> </a:t>
            </a:r>
            <a:r>
              <a:rPr lang="en-US" altLang="en-US" dirty="0" err="1"/>
              <a:t>lấy</a:t>
            </a:r>
            <a:r>
              <a:rPr lang="en-US" altLang="en-US" dirty="0"/>
              <a:t>, </a:t>
            </a:r>
            <a:r>
              <a:rPr lang="en-US" altLang="en-US" dirty="0" err="1"/>
              <a:t>tỉnh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, </a:t>
            </a:r>
            <a:r>
              <a:rPr lang="en-US" altLang="en-US" dirty="0" err="1"/>
              <a:t>khẩn</a:t>
            </a:r>
            <a:r>
              <a:rPr lang="en-US" altLang="en-US" dirty="0"/>
              <a:t> </a:t>
            </a:r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đêm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5780</TotalTime>
  <Words>215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315 TINH BINH CỦA  QUÂN THẬP TỰ  MAU ĐỨNG LÊN</vt:lpstr>
      <vt:lpstr>1. Nầy tinh binh của quân thập tự, vâng lệnh trên mau đứng lên! Cờ thiêng  ta quyết giương cao hoài, </vt:lpstr>
      <vt:lpstr>Ra trận xông giáo lướt tên. Dẹp tan quân thù ta cứ tiến, Trông Christ lãnh đạo tấn công; </vt:lpstr>
      <vt:lpstr>Kỳ cho đến lúc ca khải hoàn, Christ làm Chân Chúa vô song.</vt:lpstr>
      <vt:lpstr>2. Nầy tinh binh Chúa hãy vững vàng, nghe kèn vang mau tiến sang! Tiền phong  ta quyết không nao sờn. </vt:lpstr>
      <vt:lpstr>Ô ngày đắc thắng vinh quang. Cùng nhau nương cậy Jêsus Christ,  cương quyết  đánh bại Sa-tan; </vt:lpstr>
      <vt:lpstr>Gặp gian nguy  chẳng nao can tràng,  tin cậy ơn sức  Chúa ban.</vt:lpstr>
      <vt:lpstr>3. Nầy tinh binh Chúa hãy vững vàng. Năng lực duy mong Chúa ban. Phàm ai nương cánh tay nhân loại, </vt:lpstr>
      <vt:lpstr>Chắc bị ma quỷ đánh tan. Kìa giáp Tin Lành mau khoác lấy, tỉnh thức, khẩn nguyện đêm ngày. </vt:lpstr>
      <vt:lpstr>Dầu Christ sai đến đâu không nài,  vâng lời  ta quyết đi ngay.</vt:lpstr>
      <vt:lpstr>4. Nầy tinh binh Chúa hãy vững vàng, cơn giặc không lâu sẽ thôi; </vt:lpstr>
      <vt:lpstr>Ngày nay tranh chiến trên sa tràng, khải hoàn mai hát khắp nơi. Kìa, ai thắng được mưu quỷ dữ, </vt:lpstr>
      <vt:lpstr>Sẽ lãnh kim miện ở trời. Cùng Vua vinh hiển trên thiên đàng, cai trị vinh hiển muôn đời.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333</cp:revision>
  <dcterms:created xsi:type="dcterms:W3CDTF">2010-05-25T06:43:56Z</dcterms:created>
  <dcterms:modified xsi:type="dcterms:W3CDTF">2018-11-03T04:34:19Z</dcterms:modified>
</cp:coreProperties>
</file>