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349" r:id="rId2"/>
    <p:sldId id="360" r:id="rId3"/>
    <p:sldId id="361" r:id="rId4"/>
    <p:sldId id="362" r:id="rId5"/>
    <p:sldId id="363" r:id="rId6"/>
    <p:sldId id="364" r:id="rId7"/>
    <p:sldId id="371" r:id="rId8"/>
    <p:sldId id="365" r:id="rId9"/>
    <p:sldId id="366" r:id="rId10"/>
    <p:sldId id="372" r:id="rId11"/>
    <p:sldId id="367" r:id="rId12"/>
    <p:sldId id="368" r:id="rId13"/>
    <p:sldId id="373" r:id="rId14"/>
    <p:sldId id="369" r:id="rId15"/>
    <p:sldId id="370" r:id="rId16"/>
    <p:sldId id="3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72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50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66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ableStyles" Target="tableStyle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FF85BE-CDAA-4F82-8C00-6B912205DF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B8EFDA-7C4F-4E47-8BA4-CDF1AED2456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42E9E7F-07D3-44AA-8CB6-E2F6D20343D1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85982EC-7AE4-41C3-ADF2-0A453EFF59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6627E88-1206-46B6-971B-2FE3EDC51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8F133-4B80-4633-8BE9-389DD166B3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AAAFE-D784-4382-B1CA-0F37F1E79A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8432B3-35C8-432A-942A-90D92123A09B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55CB3F1E-62B3-412C-94BD-7498BA9D60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044C8C7D-36DD-484E-AE7B-8640AF5937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C33A0E64-1743-49A4-9353-1A03CD57B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0648D1-CDFB-428C-B71F-3EFC43900EA1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3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9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540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8590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651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59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20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6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134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8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7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3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3980DC-2CD6-43D9-B140-0A761F0F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316</a:t>
            </a:r>
            <a:br>
              <a:rPr lang="en-US" dirty="0"/>
            </a:br>
            <a:r>
              <a:rPr lang="en-US" dirty="0"/>
              <a:t>THẬP TỰ CHRIST</a:t>
            </a:r>
            <a:br>
              <a:rPr lang="en-US" dirty="0"/>
            </a:br>
            <a:r>
              <a:rPr lang="en-US" dirty="0"/>
              <a:t>ĐI ĐẦU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6AE24F6-9658-4F8B-8C4E-E86A1586AAF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 spc="-150" dirty="0">
                <a:solidFill>
                  <a:srgbClr val="FFFF00"/>
                </a:solidFill>
              </a:rPr>
              <a:t>Nguyện thập tự Christ đưa ngay, ta xông nơi thánh chiến. Quyết tiến trông huy hiệu nầy, Th</a:t>
            </a:r>
            <a:r>
              <a:rPr lang="en-US" spc="-150" dirty="0">
                <a:solidFill>
                  <a:srgbClr val="FFFF00"/>
                </a:solidFill>
              </a:rPr>
              <a:t>ắ</a:t>
            </a:r>
            <a:r>
              <a:rPr lang="vi-VN" spc="-150" dirty="0">
                <a:solidFill>
                  <a:srgbClr val="FFFF00"/>
                </a:solidFill>
              </a:rPr>
              <a:t>ng mãi do thần quyền.</a:t>
            </a:r>
            <a:endParaRPr lang="ru-RU" spc="-15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CB7920A-4E36-4BD6-A3B0-0D7D6A0F734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4. Bao anh em trên thiên đàng, đông như đám mây vầy, Tiên tri, các thánh, sứ đồ, Treo gương </a:t>
            </a:r>
            <a:br>
              <a:rPr lang="en-US" altLang="en-US"/>
            </a:br>
            <a:r>
              <a:rPr lang="vi-VN" altLang="en-US"/>
              <a:t>khuyên giục đây.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6B3488F-C9DE-4E8E-82C5-4684DBF45F8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Cả thảy hô mạnh "Tiến lên!" Vững chí quyết chiến đấu, Đã có thập tự lãnh đạo, Chủ Tướng Christ cầm đầu.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2B6D4C9-8304-4277-94A9-B34C14FE7C1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 spc="-150" dirty="0">
                <a:solidFill>
                  <a:srgbClr val="FFFF00"/>
                </a:solidFill>
              </a:rPr>
              <a:t>Nguyện thập tự Christ đưa ngay, ta xông nơi thánh chiến. Quyết tiến trông huy hiệu nầy, Th</a:t>
            </a:r>
            <a:r>
              <a:rPr lang="en-US" spc="-150" dirty="0">
                <a:solidFill>
                  <a:srgbClr val="FFFF00"/>
                </a:solidFill>
              </a:rPr>
              <a:t>ắ</a:t>
            </a:r>
            <a:r>
              <a:rPr lang="vi-VN" spc="-150" dirty="0">
                <a:solidFill>
                  <a:srgbClr val="FFFF00"/>
                </a:solidFill>
              </a:rPr>
              <a:t>ng mãi do thần quyền.</a:t>
            </a:r>
            <a:endParaRPr lang="ru-RU" spc="-15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7444A26-6EEB-4CF0-BD3F-FEAFB5D97AB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5. Theo chân Jêsus đi kia, không noi bước xiên tà, </a:t>
            </a:r>
            <a:br>
              <a:rPr lang="en-US" altLang="en-US"/>
            </a:br>
            <a:r>
              <a:rPr lang="vi-VN" altLang="en-US"/>
              <a:t>Con yêu dấu </a:t>
            </a:r>
            <a:br>
              <a:rPr lang="en-US" altLang="en-US"/>
            </a:br>
            <a:r>
              <a:rPr lang="vi-VN" altLang="en-US"/>
              <a:t>Vua muôn vua luôn luôn đi cùng ta.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0E5659D-B2B1-4F2A-8F27-5D618BB412A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 dirty="0"/>
              <a:t>Chiến đấu đến giờ cuối cùng, Nắm khí giới của Chúa, Đến lúc thập tự </a:t>
            </a:r>
            <a:br>
              <a:rPr lang="en-US" altLang="en-US" dirty="0"/>
            </a:br>
            <a:r>
              <a:rPr lang="vi-VN" altLang="en-US" dirty="0"/>
              <a:t>dẫn vào, Lãnh mão do huyết mua. 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50992C82-51BC-4F53-88B2-F67FC312AA2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 spc="-150" dirty="0">
                <a:solidFill>
                  <a:srgbClr val="FFFF00"/>
                </a:solidFill>
              </a:rPr>
              <a:t>Nguyện thập tự Christ đưa ngay, ta xông nơi thánh chiến. Quyết tiến trông huy hiệu nầy, Th</a:t>
            </a:r>
            <a:r>
              <a:rPr lang="en-US" spc="-150" dirty="0">
                <a:solidFill>
                  <a:srgbClr val="FFFF00"/>
                </a:solidFill>
              </a:rPr>
              <a:t>ắ</a:t>
            </a:r>
            <a:r>
              <a:rPr lang="vi-VN" spc="-150">
                <a:solidFill>
                  <a:srgbClr val="FFFF00"/>
                </a:solidFill>
              </a:rPr>
              <a:t>ng mãi do thần quyền.</a:t>
            </a:r>
            <a:endParaRPr lang="ru-RU" spc="-15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E300830-1FB3-4D4A-A3CE-F3900113B62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1. Ta xông ra nơi linh trận, Thập tự Christ đi đầu. Nên tranh đấu hăng thêm lên, Trông cây thập tự cao.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108C1E2-9EA5-453F-A3D5-EFAE5E859D9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Thánh chiến đâu cậy sức người, Đắc thắng bởi Jêsus. Hãy tiến theo vị lãnh tụ, Đắc thắng muôn nghịch thù.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A119C48-10F5-4D13-A674-D452A81BF2C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 spc="-150" dirty="0">
                <a:solidFill>
                  <a:srgbClr val="FFFF00"/>
                </a:solidFill>
              </a:rPr>
              <a:t>Nguyện thập tự Christ đưa ngay, ta xông nơi thánh chiến. Quyết tiến trông huy hiệu nầy, Th</a:t>
            </a:r>
            <a:r>
              <a:rPr lang="en-US" spc="-150" dirty="0">
                <a:solidFill>
                  <a:srgbClr val="FFFF00"/>
                </a:solidFill>
              </a:rPr>
              <a:t>ắ</a:t>
            </a:r>
            <a:r>
              <a:rPr lang="vi-VN" spc="-150" dirty="0">
                <a:solidFill>
                  <a:srgbClr val="FFFF00"/>
                </a:solidFill>
              </a:rPr>
              <a:t>ng mãi do thần quyền.</a:t>
            </a:r>
            <a:endParaRPr lang="ru-RU" spc="-15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05D5B79-6313-43A7-AEF9-E0FD9EBED9B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2. Không khoe khoang, không kiêu ngạo, Vinh hoa kể như thừa. Ta tranh đấu như Jêsus treo nơi thập tự xưa.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909D97D-16A9-4C24-B598-00E961EBD0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Chiến đấu khi dường thất bại, Đắc thắng giữa khổ thống. Thử thách, hăm dọa mỗi ngày, Giữa lửa thiêu bền lòng.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CF7915C-CDFC-4548-91BE-00BB5B28A9C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vi-VN" spc="-150" dirty="0">
                <a:solidFill>
                  <a:srgbClr val="FFFF00"/>
                </a:solidFill>
              </a:rPr>
              <a:t>Nguyện thập tự Christ đưa ngay, ta xông nơi thánh chiến. Quyết tiến trông huy hiệu nầy, Th</a:t>
            </a:r>
            <a:r>
              <a:rPr lang="en-US" spc="-150" dirty="0">
                <a:solidFill>
                  <a:srgbClr val="FFFF00"/>
                </a:solidFill>
              </a:rPr>
              <a:t>ắ</a:t>
            </a:r>
            <a:r>
              <a:rPr lang="vi-VN" spc="-150" dirty="0">
                <a:solidFill>
                  <a:srgbClr val="FFFF00"/>
                </a:solidFill>
              </a:rPr>
              <a:t>ng mãi do thần quyền.</a:t>
            </a:r>
            <a:endParaRPr lang="ru-RU" spc="-15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B03CAB5-A193-4629-A2AE-2EE86A50EB7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3. Thiên ân kia quân trang ta, Cương kiên vẫn khiêm nhường. Tuy tranh đấu nhưng an nhiên, Yếu đuối nhưng lực lưỡng.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07B6CDBC-6D9A-48AA-9A39-0406466FAF8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vi-VN" altLang="en-US"/>
              <a:t> Nhút nhát nhưng hùng tráng thật, Gieo ra nhưng thâu lại. Dẫu đóng đinh cùng Jêsus, Vẫn sống luôn cùng Ngài.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5784</TotalTime>
  <Words>389</Words>
  <Application>Microsoft Office PowerPoint</Application>
  <PresentationFormat>Widescreen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316 THẬP TỰ CHRIST ĐI ĐẦU</vt:lpstr>
      <vt:lpstr>1. Ta xông ra nơi linh trận, Thập tự Christ đi đầu. Nên tranh đấu hăng thêm lên, Trông cây thập tự cao. </vt:lpstr>
      <vt:lpstr>Thánh chiến đâu cậy sức người, Đắc thắng bởi Jêsus. Hãy tiến theo vị lãnh tụ, Đắc thắng muôn nghịch thù. </vt:lpstr>
      <vt:lpstr>Nguyện thập tự Christ đưa ngay, ta xông nơi thánh chiến. Quyết tiến trông huy hiệu nầy, Thắng mãi do thần quyền.</vt:lpstr>
      <vt:lpstr>2. Không khoe khoang, không kiêu ngạo, Vinh hoa kể như thừa. Ta tranh đấu như Jêsus treo nơi thập tự xưa. </vt:lpstr>
      <vt:lpstr>Chiến đấu khi dường thất bại, Đắc thắng giữa khổ thống. Thử thách, hăm dọa mỗi ngày, Giữa lửa thiêu bền lòng. </vt:lpstr>
      <vt:lpstr>Nguyện thập tự Christ đưa ngay, ta xông nơi thánh chiến. Quyết tiến trông huy hiệu nầy, Thắng mãi do thần quyền.</vt:lpstr>
      <vt:lpstr>3. Thiên ân kia quân trang ta, Cương kiên vẫn khiêm nhường. Tuy tranh đấu nhưng an nhiên, Yếu đuối nhưng lực lưỡng.</vt:lpstr>
      <vt:lpstr> Nhút nhát nhưng hùng tráng thật, Gieo ra nhưng thâu lại. Dẫu đóng đinh cùng Jêsus, Vẫn sống luôn cùng Ngài. </vt:lpstr>
      <vt:lpstr>Nguyện thập tự Christ đưa ngay, ta xông nơi thánh chiến. Quyết tiến trông huy hiệu nầy, Thắng mãi do thần quyền.</vt:lpstr>
      <vt:lpstr>4. Bao anh em trên thiên đàng, đông như đám mây vầy, Tiên tri, các thánh, sứ đồ, Treo gương  khuyên giục đây. </vt:lpstr>
      <vt:lpstr>Cả thảy hô mạnh "Tiến lên!" Vững chí quyết chiến đấu, Đã có thập tự lãnh đạo, Chủ Tướng Christ cầm đầu. </vt:lpstr>
      <vt:lpstr>Nguyện thập tự Christ đưa ngay, ta xông nơi thánh chiến. Quyết tiến trông huy hiệu nầy, Thắng mãi do thần quyền.</vt:lpstr>
      <vt:lpstr>5. Theo chân Jêsus đi kia, không noi bước xiên tà,  Con yêu dấu  Vua muôn vua luôn luôn đi cùng ta. </vt:lpstr>
      <vt:lpstr>Chiến đấu đến giờ cuối cùng, Nắm khí giới của Chúa, Đến lúc thập tự  dẫn vào, Lãnh mão do huyết mua. </vt:lpstr>
      <vt:lpstr>Nguyện thập tự Christ đưa ngay, ta xông nơi thánh chiến. Quyết tiến trông huy hiệu nầy, Thắng mãi do thần quyền.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335</cp:revision>
  <dcterms:created xsi:type="dcterms:W3CDTF">2010-05-25T06:43:56Z</dcterms:created>
  <dcterms:modified xsi:type="dcterms:W3CDTF">2018-11-03T04:32:00Z</dcterms:modified>
</cp:coreProperties>
</file>