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6045AE-3D0D-4A5E-B6ED-640D7B034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BB759-94A7-47BF-804A-3CC10F6566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A85D5A3-29E0-4D2B-B650-B01E70BCEFE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0DF72F8-BA1A-466B-9618-8C682F373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3BBC36B-6C21-46E5-985B-72F7D9E25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421C3-2D6F-411F-944C-ABAEC4B3D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11230-E448-4279-90BF-5BBE2D534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2EFCA8-ED0C-44C1-BAB0-D4614B4F0FF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E65103DD-8A64-4CF7-A358-4A3E32AACC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788DFB76-43CF-4AD2-9EB3-47E17D5695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E40B42C-2994-4DBE-8EB9-3A941EAA7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5AFB96-69FC-48FA-8BA2-9493F59D92C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2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2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734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3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7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1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7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1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8DF37-F45F-4F75-B726-B5233B23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317</a:t>
            </a:r>
            <a:br>
              <a:rPr lang="en-US" dirty="0"/>
            </a:br>
            <a:r>
              <a:rPr lang="en-US" dirty="0"/>
              <a:t>TÔI CÓ PHẢI CHIẾN BINH ĐOÀN THẬP TỰ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3855418-A545-477E-9846-9298C78E36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Tôi có phải chiến binh đoàn thập tự, Người theo gót Chiên Con ư?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BC0846A-1FED-4BE4-B284-CF68D96AB1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Giảng danh Jêsus </a:t>
            </a:r>
            <a:br>
              <a:rPr lang="en-US" altLang="en-US" dirty="0"/>
            </a:br>
            <a:r>
              <a:rPr lang="vi-VN" altLang="en-US" dirty="0"/>
              <a:t>hổ ngươi hay sao?</a:t>
            </a:r>
            <a:br>
              <a:rPr lang="en-US" altLang="en-US" dirty="0"/>
            </a:br>
            <a:r>
              <a:rPr lang="vi-VN" altLang="en-US" dirty="0"/>
              <a:t> Vì danh Chúa, </a:t>
            </a:r>
            <a:br>
              <a:rPr lang="en-US" altLang="en-US" dirty="0"/>
            </a:br>
            <a:r>
              <a:rPr lang="vi-VN" altLang="en-US" dirty="0"/>
              <a:t>v</a:t>
            </a:r>
            <a:r>
              <a:rPr lang="en-US" altLang="en-US" dirty="0"/>
              <a:t>ữ</a:t>
            </a:r>
            <a:r>
              <a:rPr lang="vi-VN" altLang="en-US" dirty="0"/>
              <a:t>ng không nào?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ED6A0D6-4B7F-419D-B292-03FFBC6CC33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Tôi há cứ vui mãi cùng nệm giường, Chờ được rước lên thiên đường.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856C287-90EE-4B98-9667-E5FC84773A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Lúc bao anh em huyết tuôn châu rơi, Hầu được lãnh thưởng trên trời?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DC0621C-5282-4174-834C-66819DBF282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Tôi há cứ bó tay nhìn nghịch đồ, </a:t>
            </a:r>
            <a:br>
              <a:rPr lang="en-US" altLang="en-US"/>
            </a:br>
            <a:r>
              <a:rPr lang="vi-VN" altLang="en-US"/>
              <a:t>Đành xem </a:t>
            </a:r>
            <a:br>
              <a:rPr lang="en-US" altLang="en-US"/>
            </a:br>
            <a:r>
              <a:rPr lang="vi-VN" altLang="en-US"/>
              <a:t>sóng gian tham ô?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73EBCF4-94B1-4764-ADDF-33FC667A48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Thế gian đâu quan thiết chi thiên ân, Hòng cho Chúa với tôi gần?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81D6064-AF65-4E2F-8AD5-18A5A3186C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Vì phải chiến đấu cho được đồng trị, Nguyền Ngài giúp tôi kiên trì.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AFA5396-8990-4E1A-899F-D84E397279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Dẫu bao gian lao, quyết nương Kim ngôn, </a:t>
            </a:r>
            <a:br>
              <a:rPr lang="en-US" altLang="en-US" dirty="0"/>
            </a:br>
            <a:r>
              <a:rPr lang="vi-VN" altLang="en-US" dirty="0"/>
              <a:t>Được nâng đỡ </a:t>
            </a:r>
            <a:br>
              <a:rPr lang="en-US" altLang="en-US" dirty="0"/>
            </a:br>
            <a:r>
              <a:rPr lang="vi-VN" altLang="en-US" dirty="0"/>
              <a:t>vững tâm hồn.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5790</TotalTime>
  <Words>114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317 TÔI CÓ PHẢI CHIẾN BINH ĐOÀN THẬP TỰ</vt:lpstr>
      <vt:lpstr>1. Tôi có phải chiến binh đoàn thập tự, Người theo gót Chiên Con ư? </vt:lpstr>
      <vt:lpstr>Giảng danh Jêsus  hổ ngươi hay sao?  Vì danh Chúa,  vững không nào?</vt:lpstr>
      <vt:lpstr>2. Tôi há cứ vui mãi cùng nệm giường, Chờ được rước lên thiên đường. </vt:lpstr>
      <vt:lpstr>Lúc bao anh em huyết tuôn châu rơi, Hầu được lãnh thưởng trên trời? </vt:lpstr>
      <vt:lpstr>3. Tôi há cứ bó tay nhìn nghịch đồ,  Đành xem  sóng gian tham ô? </vt:lpstr>
      <vt:lpstr>Thế gian đâu quan thiết chi thiên ân, Hòng cho Chúa với tôi gần? </vt:lpstr>
      <vt:lpstr>4. Vì phải chiến đấu cho được đồng trị, Nguyền Ngài giúp tôi kiên trì. </vt:lpstr>
      <vt:lpstr>Dẫu bao gian lao, quyết nương Kim ngôn,  Được nâng đỡ  vững tâm hồn.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336</cp:revision>
  <dcterms:created xsi:type="dcterms:W3CDTF">2010-05-25T06:43:56Z</dcterms:created>
  <dcterms:modified xsi:type="dcterms:W3CDTF">2018-11-03T04:33:35Z</dcterms:modified>
</cp:coreProperties>
</file>