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3" r:id="rId4"/>
    <p:sldId id="361" r:id="rId5"/>
    <p:sldId id="362" r:id="rId6"/>
    <p:sldId id="364" r:id="rId7"/>
    <p:sldId id="365" r:id="rId8"/>
    <p:sldId id="374" r:id="rId9"/>
    <p:sldId id="372" r:id="rId10"/>
    <p:sldId id="367" r:id="rId11"/>
    <p:sldId id="368" r:id="rId12"/>
    <p:sldId id="375" r:id="rId13"/>
    <p:sldId id="3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C1D01F-40A5-4928-AB99-4CB3CB7693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E06C8-E7AF-47BB-85D1-A8F2E8E1973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093F36-F115-4C62-A19E-16797628127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1CBF95-EF4C-4692-96C5-9FA5E0E94C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FE628A3-C895-49D9-AF9D-2E7B036E3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3727F-83B1-48CB-A3B9-270341B62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4A4FE-85DB-4719-9AEF-BED94DD18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90CAEC-8C67-4922-86DD-CA8B6DEE140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8BE19738-1176-4BDE-B11F-63AC551E2E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D01DC180-6743-435C-B88B-533E72FD4B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F3A6542-DC8A-463B-BBB6-CF19F1566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B307DB-A41A-49E4-8F30-8A04C3A6F3A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2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8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84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37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8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0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8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6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46D196-A45A-4969-AC65-240EDBAA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318</a:t>
            </a:r>
            <a:br>
              <a:rPr lang="en-US" dirty="0"/>
            </a:br>
            <a:r>
              <a:rPr lang="en-US" dirty="0"/>
              <a:t>MÙA GẶT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9C65096-059F-423A-8B69-363E1F4E68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Ít</a:t>
            </a:r>
            <a:r>
              <a:rPr lang="en-US" altLang="en-US" dirty="0"/>
              <a:t> </a:t>
            </a:r>
            <a:r>
              <a:rPr lang="en-US" altLang="en-US" dirty="0" err="1"/>
              <a:t>lâu</a:t>
            </a:r>
            <a:r>
              <a:rPr lang="en-US" altLang="en-US" dirty="0"/>
              <a:t> </a:t>
            </a:r>
            <a:r>
              <a:rPr lang="en-US" altLang="en-US" dirty="0" err="1"/>
              <a:t>tớ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 ta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, </a:t>
            </a:r>
            <a:r>
              <a:rPr lang="en-US" altLang="en-US" dirty="0" err="1"/>
              <a:t>Được</a:t>
            </a:r>
            <a:r>
              <a:rPr lang="en-US" altLang="en-US" dirty="0"/>
              <a:t> ban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mão</a:t>
            </a:r>
            <a:r>
              <a:rPr lang="en-US" altLang="en-US" dirty="0"/>
              <a:t> </a:t>
            </a:r>
            <a:r>
              <a:rPr lang="en-US" altLang="en-US" dirty="0" err="1"/>
              <a:t>thưởng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D9ECA30-D7E5-492E-8BCA-3EF982F165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Giờ Christ quang lâm thâu hoạch xong, Đem toàn kho lên khoảng không.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63C6FA0-7B57-4800-A4CB-A3861328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70" y="325925"/>
            <a:ext cx="11842385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Ta </a:t>
            </a:r>
            <a:r>
              <a:rPr lang="en-US" altLang="en-US" dirty="0" err="1">
                <a:solidFill>
                  <a:srgbClr val="FFFF00"/>
                </a:solidFill>
              </a:rPr>
              <a:t>ngước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xem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mùa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gặt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Kìa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nay. Ta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gặt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9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BF158DE-F3AA-495D-AA4F-B57871E5AC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tái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Thỏa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19905A2-26CF-4317-BC40-73D6F4B7D0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Lúa kia chín khô giăng giăng đồng, Trùng điệp quanh ta thấy không?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644D165-8C57-41A3-9B98-94D5B08C6A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Gọi bạn gặt ra thêm thật đông, trước ngày Christ xuống khoảng không.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63C6FA0-7B57-4800-A4CB-A3861328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70" y="325925"/>
            <a:ext cx="11842385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Ta </a:t>
            </a:r>
            <a:r>
              <a:rPr lang="en-US" altLang="en-US" dirty="0" err="1">
                <a:solidFill>
                  <a:srgbClr val="FFFF00"/>
                </a:solidFill>
              </a:rPr>
              <a:t>ngước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xem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mùa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gặt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Kìa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nay. Ta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gặt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FFB4DA7-D986-4974-AA33-B7198AF8CE3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tái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Thỏa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528913F-4694-482B-BA3D-26A373C720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Hãy nghe tiếng Christ kêu ta rày, Đừng từ nan, </a:t>
            </a:r>
            <a:br>
              <a:rPr lang="en-US" altLang="en-US"/>
            </a:br>
            <a:r>
              <a:rPr lang="en-US" altLang="en-US"/>
              <a:t>nên đến ngay.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B0AF83B-4735-4F3B-9180-4734E811F6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cam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Tin </a:t>
            </a:r>
            <a:r>
              <a:rPr lang="en-US" altLang="en-US" dirty="0" err="1"/>
              <a:t>lành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rao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bữa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63C6FA0-7B57-4800-A4CB-A3861328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70" y="325925"/>
            <a:ext cx="11842385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Ta </a:t>
            </a:r>
            <a:r>
              <a:rPr lang="en-US" altLang="en-US" dirty="0" err="1">
                <a:solidFill>
                  <a:srgbClr val="FFFF00"/>
                </a:solidFill>
              </a:rPr>
              <a:t>ngước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xem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mùa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gặt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Kìa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xưa</a:t>
            </a:r>
            <a:r>
              <a:rPr lang="en-US" altLang="en-US" dirty="0">
                <a:solidFill>
                  <a:srgbClr val="FFFF00"/>
                </a:solidFill>
              </a:rPr>
              <a:t> nay. Ta </a:t>
            </a:r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gặt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7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11821B8-F37B-42C3-B9AF-5D082E81CB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tái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Thỏa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5795</TotalTime>
  <Words>229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318 MÙA GẶT </vt:lpstr>
      <vt:lpstr>1. Lúa kia chín khô giăng giăng đồng, Trùng điệp quanh ta thấy không? </vt:lpstr>
      <vt:lpstr>Gọi bạn gặt ra thêm thật đông, trước ngày Christ xuống khoảng không. </vt:lpstr>
      <vt:lpstr>Ta ngước xem mùa gặt nầy, Kìa, Đạo từng gieo đây xưa nay. Ta kíp đi, bạn gặt rày, Vua Jêsus đang cần thâu xong lúa Ngài ngay. </vt:lpstr>
      <vt:lpstr>Không mấy lâu Christ tái lai, Từ trời Ngài nghinh  Tân nương đây, Thỏa thay! Thỏa thay! Vui bấy! </vt:lpstr>
      <vt:lpstr>2. Hãy nghe tiếng Christ kêu ta rày, Đừng từ nan,  nên đến ngay. </vt:lpstr>
      <vt:lpstr>Ngài xưa cam chết cho họ đây, Tin lành nên rao  bữa nay.</vt:lpstr>
      <vt:lpstr>Ta ngước xem mùa gặt nầy, Kìa, Đạo từng gieo đây xưa nay. Ta kíp đi, bạn gặt rày, Vua Jêsus đang cần thâu xong lúa Ngài ngay. </vt:lpstr>
      <vt:lpstr>Không mấy lâu Christ tái lai, Từ trời Ngài nghinh  Tân nương đây, Thỏa thay! Thỏa thay! Vui bấy! </vt:lpstr>
      <vt:lpstr>3. Ít lâu tớ trung ta thỏa lòng, Được ban kim mão thưởng công. </vt:lpstr>
      <vt:lpstr>Giờ Christ quang lâm thâu hoạch xong, Đem toàn kho lên khoảng không. </vt:lpstr>
      <vt:lpstr>Ta ngước xem mùa gặt nầy, Kìa, Đạo từng gieo đây xưa nay. Ta kíp đi, bạn gặt rày, Vua Jêsus đang cần thâu xong lúa Ngài ngay. </vt:lpstr>
      <vt:lpstr>Không mấy lâu Christ tái lai, Từ trời Ngài nghinh  Tân nương đây, Thỏa thay! Thỏa thay! Vui bấy!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337</cp:revision>
  <dcterms:created xsi:type="dcterms:W3CDTF">2010-05-25T06:43:56Z</dcterms:created>
  <dcterms:modified xsi:type="dcterms:W3CDTF">2018-11-03T04:33:11Z</dcterms:modified>
</cp:coreProperties>
</file>