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366" r:id="rId3"/>
    <p:sldId id="361" r:id="rId4"/>
    <p:sldId id="362" r:id="rId5"/>
    <p:sldId id="363" r:id="rId6"/>
    <p:sldId id="364" r:id="rId7"/>
    <p:sldId id="3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A0DBA1-A14E-4EDF-B88D-A9B861C043F1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0C5752-F01F-40A1-8D8B-20C3BFE7BE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8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7E0874-CCD5-4F1E-8082-E150793D1DC6}" type="slidenum">
              <a:rPr lang="ru-RU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4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0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ED17-156A-4369-9923-FC30A8FE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319</a:t>
            </a:r>
            <a:br>
              <a:rPr lang="en-US"/>
            </a:br>
            <a:r>
              <a:rPr lang="en-US"/>
              <a:t>LO LÀM VIỆC MAU </a:t>
            </a:r>
            <a:br>
              <a:rPr lang="en-US"/>
            </a:br>
            <a:r>
              <a:rPr lang="en-US"/>
              <a:t>ĐÊM ĐẾN KIA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vi-VN" altLang="en-US"/>
              <a:t>1. Lo làm việc mau đêm đến kia, làm việc hồi hừng đông ửng;</a:t>
            </a:r>
            <a:r>
              <a:rPr lang="en-US" altLang="en-US"/>
              <a:t> </a:t>
            </a:r>
            <a:r>
              <a:rPr lang="vi-VN" altLang="en-US"/>
              <a:t>Lo làm việc khi sương lấp lanh, hồi hoa nở tưng bừng;  </a:t>
            </a:r>
          </a:p>
        </p:txBody>
      </p:sp>
    </p:spTree>
    <p:extLst>
      <p:ext uri="{BB962C8B-B14F-4D97-AF65-F5344CB8AC3E}">
        <p14:creationId xmlns:p14="http://schemas.microsoft.com/office/powerpoint/2010/main" val="18273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vi-VN" spc="-150"/>
              <a:t>Chuyên tâm khi kim ô bóng cao, siêng năng đang khi nắng chói; Lo làm việc mau, đêm đến kia, mọi công tác xong rồi.</a:t>
            </a:r>
            <a:endParaRPr lang="ru-RU" spc="-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vi-VN" altLang="en-US"/>
              <a:t>2. Lo làm việc mau đêm đến kia, làm hồi mặt trời cao kia; Nên tận lực đang khi giữa trưa, giờ yên nghỉ kia kìa.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vi-VN" spc="-150" dirty="0"/>
              <a:t>Quang âm như thoi đưa chóng qua, mong lưu linh </a:t>
            </a:r>
            <a:r>
              <a:rPr lang="vi-VN" spc="-150"/>
              <a:t>công sáng </a:t>
            </a:r>
            <a:r>
              <a:rPr lang="vi-VN" spc="-150" dirty="0"/>
              <a:t>chói</a:t>
            </a:r>
            <a:r>
              <a:rPr lang="vi-VN" spc="-150"/>
              <a:t>; Lo làm việc mau, đêm đến kia, mọi </a:t>
            </a:r>
            <a:br>
              <a:rPr lang="vi-VN" spc="-150"/>
            </a:br>
            <a:r>
              <a:rPr lang="vi-VN" spc="-150"/>
              <a:t>công tác xong rồi.</a:t>
            </a:r>
            <a:endParaRPr lang="ru-RU" spc="-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vi-VN" altLang="en-US"/>
              <a:t>3. Lo làm việc mau đêm đến kia, làm hồi trời chiều le lói; Lo làm việc trong giây chót đây, tịch dương khuất non đoài;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vi-VN" altLang="en-US"/>
              <a:t>Làm việc vì hoàng hôn bủa giăng, mau mau gia công kẻo tối; Lo làm việc mau, đêm đến kia, mọi công tác xong rồi.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5335</TotalTime>
  <Words>182</Words>
  <Application>Microsoft Office PowerPoint</Application>
  <PresentationFormat>On-screen Show (16:9)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319 LO LÀM VIỆC MAU  ĐÊM ĐẾN KIA</vt:lpstr>
      <vt:lpstr>1. Lo làm việc mau đêm đến kia, làm việc hồi hừng đông ửng; Lo làm việc khi sương lấp lanh, hồi hoa nở tưng bừng;  </vt:lpstr>
      <vt:lpstr>Chuyên tâm khi kim ô bóng cao, siêng năng đang khi nắng chói; Lo làm việc mau, đêm đến kia, mọi công tác xong rồi.</vt:lpstr>
      <vt:lpstr>2. Lo làm việc mau đêm đến kia, làm hồi mặt trời cao kia; Nên tận lực đang khi giữa trưa, giờ yên nghỉ kia kìa. </vt:lpstr>
      <vt:lpstr>Quang âm như thoi đưa chóng qua, mong lưu linh công sáng chói; Lo làm việc mau, đêm đến kia, mọi  công tác xong rồi.</vt:lpstr>
      <vt:lpstr>3. Lo làm việc mau đêm đến kia, làm hồi trời chiều le lói; Lo làm việc trong giây chót đây, tịch dương khuất non đoài; </vt:lpstr>
      <vt:lpstr>Làm việc vì hoàng hôn bủa giăng, mau mau gia công kẻo tối; Lo làm việc mau, đêm đến kia, mọi công tác xong rồi.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343</cp:revision>
  <dcterms:created xsi:type="dcterms:W3CDTF">2010-05-25T06:43:56Z</dcterms:created>
  <dcterms:modified xsi:type="dcterms:W3CDTF">2018-11-02T12:11:56Z</dcterms:modified>
</cp:coreProperties>
</file>