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3" r:id="rId4"/>
    <p:sldId id="362" r:id="rId5"/>
    <p:sldId id="361" r:id="rId6"/>
    <p:sldId id="364" r:id="rId7"/>
    <p:sldId id="365" r:id="rId8"/>
    <p:sldId id="366" r:id="rId9"/>
    <p:sldId id="367" r:id="rId10"/>
    <p:sldId id="371" r:id="rId11"/>
    <p:sldId id="372" r:id="rId12"/>
    <p:sldId id="368" r:id="rId13"/>
    <p:sldId id="369" r:id="rId14"/>
    <p:sldId id="370" r:id="rId15"/>
    <p:sldId id="373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1AA97-3FC5-4B55-964D-D596E38C43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8A04E-496D-42B3-BE74-320B62EA3A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95AACF-4B78-4C03-88B8-310BABC7E24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8BA28A-78B7-4735-A9EE-2AA237E0F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2CEDFE-E262-44EF-8480-F7BECF5A8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8AF71-8204-440A-8DAA-3B201C07F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00554-768B-4604-A587-29FE84515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A7A81-5549-4108-B05A-A0B767B5D5D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04C9532-7064-4AEE-B9FE-2C2ABD565C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A0A178B-634A-4A57-9D78-365BC66429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1A4C26B4-D48B-4C21-B587-8BEB9AFB5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96486D-6728-44EC-B6B0-74B74453D49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7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9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65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98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1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7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8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5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9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08915-B664-4958-A390-20793C7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922712"/>
            <a:ext cx="11569567" cy="4081549"/>
          </a:xfrm>
        </p:spPr>
        <p:txBody>
          <a:bodyPr/>
          <a:lstStyle/>
          <a:p>
            <a:r>
              <a:rPr lang="vi-VN" dirty="0"/>
              <a:t>Thánh Ca 320</a:t>
            </a:r>
            <a:br>
              <a:rPr lang="vi-VN" dirty="0"/>
            </a:br>
            <a:r>
              <a:rPr lang="vi-VN" dirty="0"/>
              <a:t>MỪNG CÕI Á </a:t>
            </a:r>
            <a:br>
              <a:rPr lang="vi-VN" dirty="0"/>
            </a:br>
            <a:r>
              <a:rPr lang="vi-VN" dirty="0"/>
              <a:t>RÀY HƯỞNG PHƯỚC CHA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AE0C6FF-D214-43EB-9086-8CB8A05FB5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Ngày khải ca kìa hôn yến bày, Hòa điệu nhạc phùng nghinh thánh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278BE93-C299-4C0B-AE98-A2D359128E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nay!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E37EC72-0F7A-4B6B-A504-72ACF76EDA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kèn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, </a:t>
            </a:r>
            <a:r>
              <a:rPr lang="en-US" altLang="en-US" dirty="0" err="1"/>
              <a:t>Hoan</a:t>
            </a:r>
            <a:r>
              <a:rPr lang="en-US" altLang="en-US" dirty="0"/>
              <a:t> </a:t>
            </a:r>
            <a:r>
              <a:rPr lang="en-US" altLang="en-US" dirty="0" err="1"/>
              <a:t>nghinh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Con </a:t>
            </a:r>
            <a:r>
              <a:rPr lang="en-US" altLang="en-US" dirty="0" err="1"/>
              <a:t>reo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âm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CEC8DF-0F15-4CEA-8362-521C4D8F58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Đàn trổi tiếng hòa khúc xướng ngâm, Vua ban thưởng phân minh không lầm. Bàn tiệc ngọt ngào ơn vinh thăng,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63CA58-228A-48FF-BC4D-4A3EF844AD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hương</a:t>
            </a:r>
            <a:r>
              <a:rPr lang="en-US" altLang="en-US" dirty="0"/>
              <a:t> </a:t>
            </a:r>
            <a:r>
              <a:rPr lang="en-US" altLang="en-US" dirty="0" err="1"/>
              <a:t>thơm</a:t>
            </a:r>
            <a:r>
              <a:rPr lang="en-US" altLang="en-US" dirty="0"/>
              <a:t> </a:t>
            </a:r>
            <a:r>
              <a:rPr lang="en-US" altLang="en-US" dirty="0" err="1"/>
              <a:t>ngát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cay </a:t>
            </a:r>
            <a:r>
              <a:rPr lang="en-US" altLang="en-US" dirty="0" err="1"/>
              <a:t>đắng</a:t>
            </a:r>
            <a:r>
              <a:rPr lang="en-US" altLang="en-US" dirty="0"/>
              <a:t>.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nay, </a:t>
            </a:r>
            <a:br>
              <a:rPr lang="en-US" altLang="en-US" dirty="0"/>
            </a:br>
            <a:r>
              <a:rPr lang="en-US" altLang="en-US" dirty="0" err="1"/>
              <a:t>Ngồi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FFFA5F9-E6D3-4748-AD1C-DA24EC156F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Ngày khải ca kìa hôn yến bày, Hòa điệu nhạc phùng nghinh thánh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208E858-57D1-4DDF-9B28-47226F5FF2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nay!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D9072F2-1749-4477-8DE0-7E59164D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Mừng cõi Á rày hưởng phước Cha, Xưa đem giá cao mua hồn ta.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07C6AB3-0F48-4DD0-AD48-E465A58A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, ca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, ta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.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 </a:t>
            </a:r>
            <a:r>
              <a:rPr lang="en-US" altLang="en-US" dirty="0" err="1"/>
              <a:t>siêng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7DF6452-91BD-43CC-8115-68621263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ăn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</a:t>
            </a:r>
            <a:r>
              <a:rPr lang="en-US" altLang="en-US" dirty="0" err="1"/>
              <a:t>uống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lo </a:t>
            </a:r>
            <a:r>
              <a:rPr lang="en-US" altLang="en-US" dirty="0" err="1"/>
              <a:t>lắng</a:t>
            </a:r>
            <a:r>
              <a:rPr lang="en-US" altLang="en-US" dirty="0"/>
              <a:t>.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, </a:t>
            </a:r>
            <a:r>
              <a:rPr lang="en-US" altLang="en-US" dirty="0" err="1"/>
              <a:t>nắng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, </a:t>
            </a:r>
            <a:r>
              <a:rPr lang="en-US" altLang="en-US" dirty="0" err="1"/>
              <a:t>Trèo</a:t>
            </a:r>
            <a:r>
              <a:rPr lang="en-US" altLang="en-US" dirty="0"/>
              <a:t> non </a:t>
            </a:r>
            <a:r>
              <a:rPr lang="en-US" altLang="en-US" dirty="0" err="1"/>
              <a:t>núi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ngại</a:t>
            </a:r>
            <a:r>
              <a:rPr lang="en-US" altLang="en-US" dirty="0"/>
              <a:t> </a:t>
            </a:r>
            <a:r>
              <a:rPr lang="en-US" altLang="en-US" dirty="0" err="1"/>
              <a:t>hùm</a:t>
            </a:r>
            <a:r>
              <a:rPr lang="en-US" altLang="en-US" dirty="0"/>
              <a:t> </a:t>
            </a:r>
            <a:r>
              <a:rPr lang="en-US" altLang="en-US" dirty="0" err="1"/>
              <a:t>beo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FED64E2-10D7-43E2-B8ED-451E2A41B0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Ngày khải ca kìa hôn yến bày, Hòa điệu nhạc phùng nghinh thánh thay!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24B8DEC-C24A-4A25-953E-15B5070B82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mão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nay!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2DAE541-8B7B-4447-9D77-C380577D6D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Rày quả có quyền của Chúa tôi, </a:t>
            </a:r>
            <a:br>
              <a:rPr lang="en-US" altLang="en-US"/>
            </a:br>
            <a:r>
              <a:rPr lang="en-US" altLang="en-US"/>
              <a:t>Khuyên mau vớt xong bao người trôi,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3BC74A-BDD9-43BF-8F47-8DB1DC942A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Buồn kẻ đắm chìm giữa sóng ma, Thương ai khóc than nơi đường tà. Nguyện tạc một lòng trừ Sa-tan,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5E4B0B0-E992-4BD9-82AC-707CFF512F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Lo đem dân chúng ra nơi sáng, Chân Phao-lô dõi theo ớ ai, Trèo non núi chi ngại đường gai.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5309</TotalTime>
  <Words>273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320 MỪNG CÕI Á  RÀY HƯỞNG PHƯỚC CHA</vt:lpstr>
      <vt:lpstr>1. Mừng cõi Á rày hưởng phước Cha, Xưa đem giá cao mua hồn ta. </vt:lpstr>
      <vt:lpstr>Nầy hỡi thánh đồ, ca khúc thiêng, Vui nơi Thánh kinh, ta tâm nguyện. Đạo học đạo hành thường siêng năng, </vt:lpstr>
      <vt:lpstr>Chiên ăn chiên uống luôn lo lắng. Thương yêu chiên, nắng mưa quyết theo, Trèo non núi  đâu ngại hùm beo. </vt:lpstr>
      <vt:lpstr>Ngày khải ca kìa hôn yến bày, Hòa điệu nhạc phùng nghinh thánh thay! </vt:lpstr>
      <vt:lpstr>Ơn ban khen thưởng cho tớ ngay, Đội kim mão, vinh thay ngày nay!</vt:lpstr>
      <vt:lpstr>2. Rày quả có quyền của Chúa tôi,  Khuyên mau vớt xong bao người trôi, </vt:lpstr>
      <vt:lpstr>Buồn kẻ đắm chìm giữa sóng ma, Thương ai khóc than nơi đường tà. Nguyện tạc một lòng trừ Sa-tan, </vt:lpstr>
      <vt:lpstr>Lo đem dân chúng ra nơi sáng, Chân Phao-lô dõi theo ớ ai, Trèo non núi chi ngại đường gai. </vt:lpstr>
      <vt:lpstr>Ngày khải ca kìa hôn yến bày, Hòa điệu nhạc phùng nghinh thánh thay! </vt:lpstr>
      <vt:lpstr>Ơn ban khen thưởng cho tớ ngay, Đội kim mão, vinh thay ngày nay!</vt:lpstr>
      <vt:lpstr>3. Mừng nghe tiếng kèn Chúa tái lâm, Hoan nghinh  Chúa Con reo đồng âm. </vt:lpstr>
      <vt:lpstr>Đàn trổi tiếng hòa khúc xướng ngâm, Vua ban thưởng phân minh không lầm. Bàn tiệc ngọt ngào ơn vinh thăng, </vt:lpstr>
      <vt:lpstr>Thiên hương thơm ngát thay cay đắng. Ha-lê-lu-gia! Đại thắng nay,  Ngồi bên Chúa luôn vui mừng thay. </vt:lpstr>
      <vt:lpstr>Ngày khải ca kìa hôn yến bày, Hòa điệu nhạc phùng nghinh thánh thay! </vt:lpstr>
      <vt:lpstr>Ơn ban khen thưởng cho tớ ngay, Đội kim mão, vinh thay ngày nay!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339</cp:revision>
  <dcterms:created xsi:type="dcterms:W3CDTF">2010-05-25T06:43:56Z</dcterms:created>
  <dcterms:modified xsi:type="dcterms:W3CDTF">2018-11-03T04:31:26Z</dcterms:modified>
</cp:coreProperties>
</file>