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3"/>
  </p:notesMasterIdLst>
  <p:sldIdLst>
    <p:sldId id="349" r:id="rId2"/>
    <p:sldId id="360" r:id="rId3"/>
    <p:sldId id="361" r:id="rId4"/>
    <p:sldId id="362" r:id="rId5"/>
    <p:sldId id="363" r:id="rId6"/>
    <p:sldId id="364" r:id="rId7"/>
    <p:sldId id="365" r:id="rId8"/>
    <p:sldId id="366" r:id="rId9"/>
    <p:sldId id="367" r:id="rId10"/>
    <p:sldId id="368" r:id="rId11"/>
    <p:sldId id="3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234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6" Type="http://schemas.openxmlformats.org/officeDocument/2006/relationships/slide" Target="slides/slide5.xml"/><Relationship Id="rId17" Type="http://schemas.openxmlformats.org/officeDocument/2006/relationships/tableStyles" Target="tableStyles.xml"/><Relationship Id="rId16" Type="http://schemas.openxmlformats.org/officeDocument/2006/relationships/theme" Target="theme/theme1.xml"/><Relationship Id="rId7" Type="http://schemas.openxmlformats.org/officeDocument/2006/relationships/slide" Target="slides/slide6.xml"/><Relationship Id="rId15" Type="http://schemas.openxmlformats.org/officeDocument/2006/relationships/viewProps" Target="viewProps.xml"/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4" Type="http://schemas.openxmlformats.org/officeDocument/2006/relationships/presProps" Target="presProp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06E8998-F7C4-4FF3-BAB0-F8ED1E86B3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D15384-BC21-4F9F-804D-02C1598302D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2D8FC96-347C-46F2-ADA0-EF84201C6281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23A1F610-0723-4BB9-976E-8C13E72AC38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ED1AE453-3E94-456A-AEE7-B6D4E79EE8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5116D6-6F3D-43A6-9D62-277FAA779B9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D4D72E-8254-495C-A3FB-938791C86D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7023910-3CE4-4B2F-AA17-E4EEB52C978B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6C3B6385-C7C6-41FA-9833-4857B8CD267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BEF2A23F-47D5-445B-A7DC-88623FB0A1B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6F1489BE-C7C5-43F1-9F36-F9FD1A9ED3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8D08CAE-722E-47B7-AEE1-6243BC120E5E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927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179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7042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03545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957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961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369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186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488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283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936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1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511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7E581D-3525-4761-8515-23FF7EFDA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321</a:t>
            </a:r>
            <a:br>
              <a:rPr lang="en-US" dirty="0"/>
            </a:br>
            <a:r>
              <a:rPr lang="en-US" dirty="0"/>
              <a:t>LẠY CHÚA </a:t>
            </a:r>
            <a:br>
              <a:rPr lang="en-US" dirty="0"/>
            </a:br>
            <a:r>
              <a:rPr lang="en-US" dirty="0"/>
              <a:t>HÃY PHÁN VỚI TÔI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AAAD34F7-9134-4703-8CBB-AA43360ABCF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5. </a:t>
            </a:r>
            <a:r>
              <a:rPr lang="en-US" altLang="en-US" dirty="0" err="1"/>
              <a:t>Đẹp</a:t>
            </a:r>
            <a:r>
              <a:rPr lang="en-US" altLang="en-US" dirty="0"/>
              <a:t> ý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muốn</a:t>
            </a:r>
            <a:r>
              <a:rPr lang="en-US" altLang="en-US" dirty="0"/>
              <a:t> </a:t>
            </a:r>
            <a:r>
              <a:rPr lang="en-US" altLang="en-US" dirty="0" err="1"/>
              <a:t>khiến</a:t>
            </a:r>
            <a:r>
              <a:rPr lang="en-US" altLang="en-US" dirty="0"/>
              <a:t> </a:t>
            </a:r>
            <a:r>
              <a:rPr lang="en-US" altLang="en-US" dirty="0" err="1"/>
              <a:t>sai</a:t>
            </a:r>
            <a:r>
              <a:rPr lang="en-US" altLang="en-US" dirty="0"/>
              <a:t> </a:t>
            </a:r>
            <a:r>
              <a:rPr lang="en-US" altLang="en-US" dirty="0" err="1"/>
              <a:t>truyền</a:t>
            </a:r>
            <a:r>
              <a:rPr lang="en-US" altLang="en-US" dirty="0"/>
              <a:t> </a:t>
            </a:r>
            <a:r>
              <a:rPr lang="en-US" altLang="en-US" dirty="0" err="1"/>
              <a:t>bảo</a:t>
            </a:r>
            <a:r>
              <a:rPr lang="en-US" altLang="en-US" dirty="0"/>
              <a:t>, </a:t>
            </a:r>
            <a:r>
              <a:rPr lang="en-US" altLang="en-US" dirty="0" err="1"/>
              <a:t>Dùng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đi</a:t>
            </a:r>
            <a:r>
              <a:rPr lang="en-US" altLang="en-US" dirty="0"/>
              <a:t> </a:t>
            </a:r>
            <a:r>
              <a:rPr lang="en-US" altLang="en-US" dirty="0" err="1"/>
              <a:t>đâu</a:t>
            </a:r>
            <a:r>
              <a:rPr lang="en-US" altLang="en-US" dirty="0"/>
              <a:t>, </a:t>
            </a:r>
            <a:r>
              <a:rPr lang="en-US" altLang="en-US" dirty="0" err="1"/>
              <a:t>bất</a:t>
            </a:r>
            <a:r>
              <a:rPr lang="en-US" altLang="en-US" dirty="0"/>
              <a:t> </a:t>
            </a:r>
            <a:r>
              <a:rPr lang="en-US" altLang="en-US" dirty="0" err="1"/>
              <a:t>câu</a:t>
            </a:r>
            <a:r>
              <a:rPr lang="en-US" altLang="en-US" dirty="0"/>
              <a:t> </a:t>
            </a:r>
            <a:r>
              <a:rPr lang="en-US" altLang="en-US" dirty="0" err="1"/>
              <a:t>giờ</a:t>
            </a:r>
            <a:r>
              <a:rPr lang="en-US" altLang="en-US" dirty="0"/>
              <a:t> </a:t>
            </a:r>
            <a:r>
              <a:rPr lang="en-US" altLang="en-US" dirty="0" err="1"/>
              <a:t>nào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E4A3E58C-8BE2-48B9-91C0-8FB1663DB78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Kịp</a:t>
            </a:r>
            <a:r>
              <a:rPr lang="en-US" altLang="en-US" dirty="0"/>
              <a:t> </a:t>
            </a:r>
            <a:r>
              <a:rPr lang="en-US" altLang="en-US" dirty="0" err="1"/>
              <a:t>đến</a:t>
            </a:r>
            <a:r>
              <a:rPr lang="en-US" altLang="en-US" dirty="0"/>
              <a:t> </a:t>
            </a:r>
            <a:r>
              <a:rPr lang="en-US" altLang="en-US" dirty="0" err="1"/>
              <a:t>nước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, </a:t>
            </a:r>
            <a:r>
              <a:rPr lang="en-US" altLang="en-US" dirty="0" err="1"/>
              <a:t>Thánh</a:t>
            </a:r>
            <a:r>
              <a:rPr lang="en-US" altLang="en-US" dirty="0"/>
              <a:t> </a:t>
            </a:r>
            <a:r>
              <a:rPr lang="en-US" altLang="en-US" dirty="0" err="1"/>
              <a:t>nhan</a:t>
            </a:r>
            <a:r>
              <a:rPr lang="en-US" altLang="en-US" dirty="0"/>
              <a:t> </a:t>
            </a:r>
            <a:r>
              <a:rPr lang="en-US" altLang="en-US" dirty="0" err="1"/>
              <a:t>triều</a:t>
            </a:r>
            <a:r>
              <a:rPr lang="en-US" altLang="en-US" dirty="0"/>
              <a:t> </a:t>
            </a:r>
            <a:r>
              <a:rPr lang="en-US" altLang="en-US" dirty="0" err="1"/>
              <a:t>bái</a:t>
            </a:r>
            <a:r>
              <a:rPr lang="en-US" altLang="en-US" dirty="0"/>
              <a:t>, </a:t>
            </a:r>
            <a:r>
              <a:rPr lang="en-US" altLang="en-US" dirty="0" err="1"/>
              <a:t>Nhận</a:t>
            </a:r>
            <a:r>
              <a:rPr lang="en-US" altLang="en-US" dirty="0"/>
              <a:t> </a:t>
            </a:r>
            <a:r>
              <a:rPr lang="en-US" altLang="en-US" dirty="0" err="1"/>
              <a:t>phần</a:t>
            </a:r>
            <a:r>
              <a:rPr lang="en-US" altLang="en-US"/>
              <a:t> vinh</a:t>
            </a:r>
            <a:r>
              <a:rPr lang="en-US" altLang="en-US" dirty="0"/>
              <a:t> </a:t>
            </a:r>
            <a:r>
              <a:rPr lang="en-US" altLang="en-US" dirty="0" err="1"/>
              <a:t>quang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nghỉ</a:t>
            </a:r>
            <a:r>
              <a:rPr lang="en-US" altLang="en-US" dirty="0"/>
              <a:t> </a:t>
            </a:r>
            <a:r>
              <a:rPr lang="en-US" altLang="en-US" dirty="0" err="1"/>
              <a:t>yên</a:t>
            </a:r>
            <a:r>
              <a:rPr lang="en-US" altLang="en-US" dirty="0"/>
              <a:t> </a:t>
            </a:r>
            <a:r>
              <a:rPr lang="en-US" altLang="en-US" dirty="0" err="1"/>
              <a:t>rày</a:t>
            </a:r>
            <a:r>
              <a:rPr lang="en-US" altLang="en-US" dirty="0"/>
              <a:t> </a:t>
            </a:r>
            <a:r>
              <a:rPr lang="en-US" altLang="en-US" dirty="0" err="1"/>
              <a:t>mai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8BD6A27C-483E-4375-BB30-9DEFDFF23E8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1. Lạy Chúa hãy phán với tôi từng tiếng, Hầu tôi rao ra tiếng vang Ngài truyền. 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801771F5-5529-4776-90AF-26C2ECA7F26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Ngài</a:t>
            </a:r>
            <a:r>
              <a:rPr lang="en-US" altLang="en-US" dirty="0"/>
              <a:t> </a:t>
            </a:r>
            <a:r>
              <a:rPr lang="en-US" altLang="en-US" dirty="0" err="1"/>
              <a:t>đã</a:t>
            </a:r>
            <a:r>
              <a:rPr lang="en-US" altLang="en-US" dirty="0"/>
              <a:t> </a:t>
            </a:r>
            <a:r>
              <a:rPr lang="en-US" altLang="en-US" dirty="0" err="1"/>
              <a:t>kiếm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ấy</a:t>
            </a:r>
            <a:r>
              <a:rPr lang="en-US" altLang="en-US" dirty="0"/>
              <a:t> </a:t>
            </a:r>
            <a:r>
              <a:rPr lang="en-US" altLang="en-US" dirty="0" err="1"/>
              <a:t>để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cùng</a:t>
            </a:r>
            <a:r>
              <a:rPr lang="en-US" altLang="en-US" dirty="0"/>
              <a:t> </a:t>
            </a:r>
            <a:r>
              <a:rPr lang="en-US" altLang="en-US" dirty="0" err="1"/>
              <a:t>kiếm</a:t>
            </a:r>
            <a:r>
              <a:rPr lang="en-US" altLang="en-US" dirty="0"/>
              <a:t>,</a:t>
            </a:r>
            <a:br>
              <a:rPr lang="en-US" altLang="en-US" dirty="0"/>
            </a:br>
            <a:r>
              <a:rPr lang="en-US" altLang="en-US" dirty="0" err="1"/>
              <a:t>Mọi</a:t>
            </a:r>
            <a:r>
              <a:rPr lang="en-US" altLang="en-US" dirty="0"/>
              <a:t> con </a:t>
            </a:r>
            <a:r>
              <a:rPr lang="en-US" altLang="en-US" dirty="0" err="1"/>
              <a:t>bơ</a:t>
            </a:r>
            <a:r>
              <a:rPr lang="en-US" altLang="en-US" dirty="0"/>
              <a:t> </a:t>
            </a:r>
            <a:r>
              <a:rPr lang="en-US" altLang="en-US" dirty="0" err="1"/>
              <a:t>vơ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sắp</a:t>
            </a:r>
            <a:r>
              <a:rPr lang="en-US" altLang="en-US" dirty="0"/>
              <a:t> </a:t>
            </a:r>
            <a:r>
              <a:rPr lang="en-US" altLang="en-US" dirty="0" err="1"/>
              <a:t>sa</a:t>
            </a:r>
            <a:r>
              <a:rPr lang="en-US" altLang="en-US" dirty="0"/>
              <a:t> </a:t>
            </a:r>
            <a:r>
              <a:rPr lang="en-US" altLang="en-US" dirty="0" err="1"/>
              <a:t>hồ</a:t>
            </a:r>
            <a:r>
              <a:rPr lang="en-US" altLang="en-US" dirty="0"/>
              <a:t> </a:t>
            </a:r>
            <a:r>
              <a:rPr lang="en-US" altLang="en-US" dirty="0" err="1"/>
              <a:t>diêm</a:t>
            </a:r>
            <a:r>
              <a:rPr lang="en-US" altLang="en-US" dirty="0"/>
              <a:t>.</a:t>
            </a:r>
            <a:br>
              <a:rPr lang="ru-RU" altLang="en-US" dirty="0"/>
            </a:br>
            <a:endParaRPr lang="ru-RU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5B143AE5-0DD0-488E-9E55-902AAEEDBF2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2. Nguyện Chúa chỉ giáo để tôi rõ với, Hầu tôi đem rao báo cho người đời. </a:t>
            </a:r>
            <a:endParaRPr lang="ru-RU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1C192CBB-7524-42CE-9A02-622580C146F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Nguyện</a:t>
            </a:r>
            <a:r>
              <a:rPr lang="en-US" altLang="en-US" dirty="0"/>
              <a:t> </a:t>
            </a:r>
            <a:r>
              <a:rPr lang="en-US" altLang="en-US" dirty="0" err="1"/>
              <a:t>tiếng</a:t>
            </a:r>
            <a:r>
              <a:rPr lang="en-US" altLang="en-US" dirty="0"/>
              <a:t> </a:t>
            </a:r>
            <a:r>
              <a:rPr lang="en-US" altLang="en-US" dirty="0" err="1"/>
              <a:t>nói</a:t>
            </a:r>
            <a:r>
              <a:rPr lang="en-US" altLang="en-US" dirty="0"/>
              <a:t>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cánh</a:t>
            </a:r>
            <a:r>
              <a:rPr lang="en-US" altLang="en-US" dirty="0"/>
              <a:t> bay </a:t>
            </a:r>
            <a:r>
              <a:rPr lang="en-US" altLang="en-US" dirty="0" err="1"/>
              <a:t>mạnh</a:t>
            </a:r>
            <a:r>
              <a:rPr lang="en-US" altLang="en-US" dirty="0"/>
              <a:t> </a:t>
            </a:r>
            <a:r>
              <a:rPr lang="en-US" altLang="en-US" dirty="0" err="1"/>
              <a:t>mẽ</a:t>
            </a:r>
            <a:r>
              <a:rPr lang="en-US" altLang="en-US" dirty="0"/>
              <a:t>. </a:t>
            </a:r>
            <a:r>
              <a:rPr lang="en-US" altLang="en-US" dirty="0" err="1"/>
              <a:t>Vào</a:t>
            </a:r>
            <a:r>
              <a:rPr lang="en-US" altLang="en-US" dirty="0"/>
              <a:t> </a:t>
            </a:r>
            <a:r>
              <a:rPr lang="en-US" altLang="en-US" dirty="0" err="1"/>
              <a:t>tận</a:t>
            </a:r>
            <a:r>
              <a:rPr lang="en-US" altLang="en-US" dirty="0"/>
              <a:t> </a:t>
            </a:r>
            <a:r>
              <a:rPr lang="en-US" altLang="en-US" dirty="0" err="1"/>
              <a:t>thâm</a:t>
            </a:r>
            <a:r>
              <a:rPr lang="en-US" altLang="en-US" dirty="0"/>
              <a:t> </a:t>
            </a:r>
            <a:r>
              <a:rPr lang="en-US" altLang="en-US" dirty="0" err="1"/>
              <a:t>tâm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muôn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người</a:t>
            </a:r>
            <a:r>
              <a:rPr lang="en-US" altLang="en-US" dirty="0"/>
              <a:t> </a:t>
            </a:r>
            <a:r>
              <a:rPr lang="en-US" altLang="en-US" dirty="0" err="1"/>
              <a:t>nghe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F41A8F8C-0F3E-4E64-BB48-9C63A6866CD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3. Cầu Chúa bổ sức, giúp tôi ngày tháng, Mạnh dạn trong tay Chúa trên </a:t>
            </a:r>
            <a:br>
              <a:rPr lang="en-US" altLang="en-US"/>
            </a:br>
            <a:r>
              <a:rPr lang="en-US" altLang="en-US"/>
              <a:t>Thạch Bàn, </a:t>
            </a:r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EB70D09B-7265-4F03-BED7-2FB4CF483A0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Hầu</a:t>
            </a:r>
            <a:r>
              <a:rPr lang="en-US" altLang="en-US" dirty="0"/>
              <a:t>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thế</a:t>
            </a:r>
            <a:r>
              <a:rPr lang="en-US" altLang="en-US" dirty="0"/>
              <a:t> </a:t>
            </a:r>
            <a:r>
              <a:rPr lang="en-US" altLang="en-US" dirty="0" err="1"/>
              <a:t>lấy</a:t>
            </a:r>
            <a:r>
              <a:rPr lang="en-US" altLang="en-US" dirty="0"/>
              <a:t> </a:t>
            </a:r>
            <a:r>
              <a:rPr lang="en-US" altLang="en-US" dirty="0" err="1"/>
              <a:t>cánh</a:t>
            </a:r>
            <a:r>
              <a:rPr lang="en-US" altLang="en-US" dirty="0"/>
              <a:t> </a:t>
            </a:r>
            <a:r>
              <a:rPr lang="en-US" altLang="en-US" dirty="0" err="1"/>
              <a:t>tay</a:t>
            </a:r>
            <a:r>
              <a:rPr lang="en-US" altLang="en-US" dirty="0"/>
              <a:t> </a:t>
            </a:r>
            <a:r>
              <a:rPr lang="en-US" altLang="en-US" dirty="0" err="1"/>
              <a:t>từ</a:t>
            </a:r>
            <a:r>
              <a:rPr lang="en-US" altLang="en-US" dirty="0"/>
              <a:t> </a:t>
            </a:r>
            <a:r>
              <a:rPr lang="en-US" altLang="en-US" dirty="0" err="1"/>
              <a:t>ái</a:t>
            </a:r>
            <a:r>
              <a:rPr lang="en-US" altLang="en-US" dirty="0"/>
              <a:t>, </a:t>
            </a:r>
            <a:r>
              <a:rPr lang="en-US" altLang="en-US" dirty="0" err="1"/>
              <a:t>vực</a:t>
            </a:r>
            <a:r>
              <a:rPr lang="en-US" altLang="en-US" dirty="0"/>
              <a:t> </a:t>
            </a:r>
            <a:r>
              <a:rPr lang="en-US" altLang="en-US" dirty="0" err="1"/>
              <a:t>người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thương</a:t>
            </a:r>
            <a:r>
              <a:rPr lang="en-US" altLang="en-US" dirty="0"/>
              <a:t> </a:t>
            </a:r>
            <a:r>
              <a:rPr lang="en-US" altLang="en-US" dirty="0" err="1"/>
              <a:t>hải</a:t>
            </a:r>
            <a:r>
              <a:rPr lang="en-US" altLang="en-US" dirty="0"/>
              <a:t> </a:t>
            </a:r>
            <a:r>
              <a:rPr lang="en-US" altLang="en-US" dirty="0" err="1"/>
              <a:t>đang</a:t>
            </a:r>
            <a:r>
              <a:rPr lang="en-US" altLang="en-US" dirty="0"/>
              <a:t> </a:t>
            </a:r>
            <a:r>
              <a:rPr lang="en-US" altLang="en-US" dirty="0" err="1"/>
              <a:t>sầu</a:t>
            </a:r>
            <a:r>
              <a:rPr lang="en-US" altLang="en-US" dirty="0"/>
              <a:t> ai.</a:t>
            </a:r>
            <a:endParaRPr lang="ru-RU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EBEBC94B-CAC7-46CE-812D-4308E014A31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4. Cầu Chúa đổ dẫy đức dư dật thánh, Tràn ngập trong tôi, khiến tâm </a:t>
            </a:r>
            <a:br>
              <a:rPr lang="en-US" altLang="en-US"/>
            </a:br>
            <a:r>
              <a:rPr lang="en-US" altLang="en-US"/>
              <a:t>nhiệt thành. </a:t>
            </a:r>
            <a:endParaRPr lang="ru-RU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18F05C64-0B36-4B99-A938-2AA0C7688DE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Thần</a:t>
            </a:r>
            <a:r>
              <a:rPr lang="en-US" altLang="en-US" dirty="0"/>
              <a:t> </a:t>
            </a:r>
            <a:r>
              <a:rPr lang="en-US" altLang="en-US" dirty="0" err="1"/>
              <a:t>trí</a:t>
            </a:r>
            <a:r>
              <a:rPr lang="en-US" altLang="en-US" dirty="0"/>
              <a:t> </a:t>
            </a:r>
            <a:r>
              <a:rPr lang="en-US" altLang="en-US" dirty="0" err="1"/>
              <a:t>sáng</a:t>
            </a:r>
            <a:r>
              <a:rPr lang="en-US" altLang="en-US" dirty="0"/>
              <a:t> </a:t>
            </a:r>
            <a:r>
              <a:rPr lang="en-US" altLang="en-US" dirty="0" err="1"/>
              <a:t>suốt</a:t>
            </a:r>
            <a:r>
              <a:rPr lang="en-US" altLang="en-US" dirty="0"/>
              <a:t>, </a:t>
            </a:r>
            <a:r>
              <a:rPr lang="en-US" altLang="en-US" dirty="0" err="1"/>
              <a:t>lưỡi</a:t>
            </a:r>
            <a:r>
              <a:rPr lang="en-US" altLang="en-US" dirty="0"/>
              <a:t> </a:t>
            </a:r>
            <a:r>
              <a:rPr lang="en-US" altLang="en-US" dirty="0" err="1"/>
              <a:t>môi</a:t>
            </a:r>
            <a:r>
              <a:rPr lang="en-US" altLang="en-US" dirty="0"/>
              <a:t> </a:t>
            </a:r>
            <a:r>
              <a:rPr lang="en-US" altLang="en-US" dirty="0" err="1"/>
              <a:t>hực</a:t>
            </a:r>
            <a:r>
              <a:rPr lang="en-US" altLang="en-US" dirty="0"/>
              <a:t> </a:t>
            </a:r>
            <a:r>
              <a:rPr lang="en-US" altLang="en-US" dirty="0" err="1"/>
              <a:t>cháy</a:t>
            </a:r>
            <a:r>
              <a:rPr lang="en-US" altLang="en-US" dirty="0"/>
              <a:t>,</a:t>
            </a:r>
            <a:br>
              <a:rPr lang="en-US" altLang="en-US" dirty="0"/>
            </a:br>
            <a:r>
              <a:rPr lang="en-US" altLang="en-US" dirty="0" err="1"/>
              <a:t>Truyền</a:t>
            </a:r>
            <a:r>
              <a:rPr lang="en-US" altLang="en-US" dirty="0"/>
              <a:t> </a:t>
            </a:r>
            <a:r>
              <a:rPr lang="en-US" altLang="en-US" dirty="0" err="1"/>
              <a:t>đạo</a:t>
            </a:r>
            <a:r>
              <a:rPr lang="en-US" altLang="en-US" dirty="0"/>
              <a:t> </a:t>
            </a:r>
            <a:r>
              <a:rPr lang="en-US" altLang="en-US" dirty="0" err="1"/>
              <a:t>yêu</a:t>
            </a:r>
            <a:r>
              <a:rPr lang="en-US" altLang="en-US" dirty="0"/>
              <a:t> </a:t>
            </a:r>
            <a:r>
              <a:rPr lang="en-US" altLang="en-US" dirty="0" err="1"/>
              <a:t>thương</a:t>
            </a:r>
            <a:r>
              <a:rPr lang="en-US" altLang="en-US" dirty="0"/>
              <a:t>, </a:t>
            </a:r>
            <a:r>
              <a:rPr lang="en-US" altLang="en-US" dirty="0" err="1"/>
              <a:t>hát</a:t>
            </a:r>
            <a:r>
              <a:rPr lang="en-US" altLang="en-US" dirty="0"/>
              <a:t> </a:t>
            </a:r>
            <a:r>
              <a:rPr lang="en-US" altLang="en-US" dirty="0" err="1"/>
              <a:t>khen</a:t>
            </a:r>
            <a:r>
              <a:rPr lang="en-US" altLang="en-US" dirty="0"/>
              <a:t> </a:t>
            </a:r>
            <a:r>
              <a:rPr lang="en-US" altLang="en-US" dirty="0" err="1"/>
              <a:t>Ngài</a:t>
            </a:r>
            <a:r>
              <a:rPr lang="en-US" altLang="en-US" dirty="0"/>
              <a:t> nay.</a:t>
            </a:r>
            <a:endParaRPr lang="ru-RU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5319</TotalTime>
  <Words>163</Words>
  <Application>Microsoft Office PowerPoint</Application>
  <PresentationFormat>Widescreen</PresentationFormat>
  <Paragraphs>12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Presentation1</vt:lpstr>
      <vt:lpstr>Thánh Ca 321 LẠY CHÚA  HÃY PHÁN VỚI TÔI </vt:lpstr>
      <vt:lpstr>1. Lạy Chúa hãy phán với tôi từng tiếng, Hầu tôi rao ra tiếng vang Ngài truyền. </vt:lpstr>
      <vt:lpstr>Ngài đã kiếm,  ấy để tôi cùng kiếm, Mọi con bơ vơ  sắp sa hồ diêm. </vt:lpstr>
      <vt:lpstr>2. Nguyện Chúa chỉ giáo để tôi rõ với, Hầu tôi đem rao báo cho người đời. </vt:lpstr>
      <vt:lpstr>Nguyện tiếng nói có cánh bay mạnh mẽ. Vào tận thâm tâm của muôn  người nghe.</vt:lpstr>
      <vt:lpstr>3. Cầu Chúa bổ sức, giúp tôi ngày tháng, Mạnh dạn trong tay Chúa trên  Thạch Bàn, </vt:lpstr>
      <vt:lpstr>Hầu có thế lấy cánh tay từ ái, vực người trong thương hải đang sầu ai.</vt:lpstr>
      <vt:lpstr>4. Cầu Chúa đổ dẫy đức dư dật thánh, Tràn ngập trong tôi, khiến tâm  nhiệt thành. </vt:lpstr>
      <vt:lpstr>Thần trí sáng suốt, lưỡi môi hực cháy, Truyền đạo yêu thương, hát khen Ngài nay.</vt:lpstr>
      <vt:lpstr>5. Đẹp ý Chúa muốn khiến sai truyền bảo, Dùng tôi đi đâu, bất câu giờ nào. </vt:lpstr>
      <vt:lpstr>Kịp đến nước Chúa, Thánh nhan triều bái, Nhận phần vinh quang,  nghỉ yên rày mai.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340</cp:revision>
  <dcterms:created xsi:type="dcterms:W3CDTF">2010-05-25T06:43:56Z</dcterms:created>
  <dcterms:modified xsi:type="dcterms:W3CDTF">2018-11-03T04:45:00Z</dcterms:modified>
</cp:coreProperties>
</file>