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60" r:id="rId3"/>
    <p:sldId id="364" r:id="rId4"/>
    <p:sldId id="365" r:id="rId5"/>
    <p:sldId id="361" r:id="rId6"/>
    <p:sldId id="362" r:id="rId7"/>
    <p:sldId id="363" r:id="rId8"/>
    <p:sldId id="366" r:id="rId9"/>
    <p:sldId id="367" r:id="rId10"/>
    <p:sldId id="374" r:id="rId11"/>
    <p:sldId id="375" r:id="rId12"/>
    <p:sldId id="368" r:id="rId13"/>
    <p:sldId id="369" r:id="rId14"/>
    <p:sldId id="370" r:id="rId15"/>
    <p:sldId id="376" r:id="rId16"/>
    <p:sldId id="377" r:id="rId17"/>
    <p:sldId id="371" r:id="rId18"/>
    <p:sldId id="372" r:id="rId19"/>
    <p:sldId id="373" r:id="rId20"/>
    <p:sldId id="378" r:id="rId21"/>
    <p:sldId id="3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1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7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94749D-67F6-4E67-BBF5-F797633B5A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CDD3C-58A9-46D5-B872-8CE4949888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EEF46D-EB1A-4940-9382-3006B4CCB45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0C5AE3E-9E9A-4708-835D-167866FD7B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1A8D85-6A49-4CEA-8E80-8BFFF0FCB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3FA2-D024-4B6B-BFF9-9727D642E7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CEBDF-4611-44D6-A00D-9FD8CD0EA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4506C3-4192-4F05-B848-64580A38889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8790A4B-BC68-4252-AADC-B9946C4FB6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1089E25F-EB32-478D-B04B-33F4214028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624FD42-876D-48EF-A74D-E86F1C1F5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C0496C-B09C-482F-BE0A-D24E897A9A5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7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51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143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4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0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3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D348A7-B51E-4E9B-B80E-FD4CBEAD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322</a:t>
            </a:r>
            <a:br>
              <a:rPr lang="vi-VN" dirty="0"/>
            </a:br>
            <a:r>
              <a:rPr lang="vi-VN" dirty="0"/>
              <a:t>LÒNG ƯA THUẬT </a:t>
            </a:r>
            <a:br>
              <a:rPr lang="vi-VN" dirty="0"/>
            </a:br>
            <a:r>
              <a:rPr lang="vi-VN" dirty="0"/>
              <a:t>CHUYỆN TÍCH RẤT HAY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32C5E1E-D36A-4FDC-AB09-4EDE84116E9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Hằng ngày tôi ưa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kể chuyện nầy,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Dầu vào nước Chúa vẫn kể đây,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F0D27A0-547C-49D8-9B6C-BB344C43BA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trước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782426F-3669-497F-8372-100853D230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Lòng ưa thuật chuyện tích rất hay. Tôi vui được </a:t>
            </a:r>
            <a:br>
              <a:rPr lang="en-US" altLang="en-US"/>
            </a:br>
            <a:r>
              <a:rPr lang="en-US" altLang="en-US"/>
              <a:t>nhắc đêm ngày,</a:t>
            </a:r>
            <a:br>
              <a:rPr lang="en-US" altLang="en-US"/>
            </a:br>
            <a:r>
              <a:rPr lang="en-US" altLang="en-US"/>
              <a:t> Mọi khi thuật </a:t>
            </a:r>
            <a:br>
              <a:rPr lang="en-US" altLang="en-US"/>
            </a:br>
            <a:r>
              <a:rPr lang="en-US" altLang="en-US"/>
              <a:t>tôi thấy tâm nầy,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941A4D0-D8F1-441D-90D5-0E4B066216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Mừng rỡ thỏa thích dường say! Tôi ưa ôn tích ấy chẳng thôi, Để giúp </a:t>
            </a:r>
            <a:br>
              <a:rPr lang="en-US" altLang="en-US"/>
            </a:br>
            <a:r>
              <a:rPr lang="en-US" altLang="en-US"/>
              <a:t>kẻ chưa biết Ngài,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083BB43-02B0-4CE0-8FC6-4F7A1E129B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họ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sứ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82D37FD-7E58-4A19-803D-FFFD7A1107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Hằng ngày tôi ưa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kể chuyện nầy,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Dầu vào nước Chúa vẫn kể đây,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5E88BBA-8B05-4F7B-B6FB-98BBBBB42B9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trước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00A13D1-869C-4EB9-93C4-6476084055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Lòng ưa thuật chuyện tích rất hay. Cho ai dầu đã tường rồi, Dường như còn khao khát nghe rày, 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440EFD2-1A0C-4DBC-98EA-5BE4CD18BF2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Về tích quý nhất đời tôi. Khi vô trong nước Chúa </a:t>
            </a:r>
            <a:br>
              <a:rPr lang="en-US" altLang="en-US"/>
            </a:br>
            <a:r>
              <a:rPr lang="en-US" altLang="en-US"/>
              <a:t>hiển vinh, Sẽ hát khúc ca mới nầy,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0E3000D-9402-4AD5-8DBA-87E8AE6BEE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Tuy là chuyện xưa thuật đành rành, Càng thuật </a:t>
            </a:r>
            <a:br>
              <a:rPr lang="en-US" altLang="en-US"/>
            </a:br>
            <a:r>
              <a:rPr lang="en-US" altLang="en-US"/>
              <a:t>càng thấy vui vầy.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6CEC12E-CAFC-456B-B24E-5521D98AC1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Lòng ưa thuật chuyện tích rất hay. Bao nhiêu việc ẩn trên trời, Về Christ thật vinh hiển ai tày,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E321682-1BFA-44F4-A9E2-63097F9AAE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Hằng ngày tôi ưa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kể chuyện nầy,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Dầu vào nước Chúa vẫn kể đây,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6C8EDA8-805A-45B6-B6BF-DFE8DDEACD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trước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>
                <a:solidFill>
                  <a:srgbClr val="FFFF00"/>
                </a:solidFill>
              </a:rPr>
              <a:t>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E69237-B3E1-4911-BC33-83F0FE7B41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Về Chúa quý mến hồn tôi. Tôi ưa ôn mãi những tích ấy, Đúng hết chẳng sai mảy may,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3F18EDD-98B3-4E46-B8E9-F7EC9F5CCD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Đã làm thỏa mãn nguyện vọng nầy, Ngoài ra nào có </a:t>
            </a:r>
            <a:br>
              <a:rPr lang="en-US" altLang="en-US"/>
            </a:br>
            <a:r>
              <a:rPr lang="en-US" altLang="en-US"/>
              <a:t>chi hay.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9B2DD47-6985-44F5-A582-4F64F9AB31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Hằng ngày tôi ưa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kể chuyện nầy,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Dầu vào nước Chúa vẫn kể đây,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40AB53D-4408-4137-BA95-7D97C6611E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kể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cũ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trước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59ADA57-AB56-4091-9A9E-AACFA6CAFC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Lòng ưa thuật chuyện tích rất hay. Đem so mọi giấc mộng vàng, </a:t>
            </a:r>
            <a:br>
              <a:rPr lang="en-US" altLang="en-US"/>
            </a:br>
            <a:r>
              <a:rPr lang="en-US" altLang="en-US"/>
              <a:t>Toàn không điều chi đáng so tày,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598867F-0A9A-4A5D-9BF8-21A151C329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Truyện tích khác hẳn trần gian. Tôi ưa ôn mãi những tích ấy, Rất giúp ích cho chính mình,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82544BD-98A7-4373-AF51-222B437B398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Nên hiện tôi luôn thuật chuyện nầy, Hầu anh được rõ ngọn ngành.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5325</TotalTime>
  <Words>229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322 LÒNG ƯA THUẬT  CHUYỆN TÍCH RẤT HAY</vt:lpstr>
      <vt:lpstr>1. Lòng ưa thuật chuyện tích rất hay. Bao nhiêu việc ẩn trên trời, Về Christ thật vinh hiển ai tày, </vt:lpstr>
      <vt:lpstr>Về Chúa quý mến hồn tôi. Tôi ưa ôn mãi những tích ấy, Đúng hết chẳng sai mảy may, </vt:lpstr>
      <vt:lpstr>Đã làm thỏa mãn nguyện vọng nầy, Ngoài ra nào có  chi hay. </vt:lpstr>
      <vt:lpstr>Hằng ngày tôi ưa  kể chuyện nầy,  Dầu vào nước Chúa vẫn kể đây, </vt:lpstr>
      <vt:lpstr>Luôn kể tích cũ  từ trước nay,  Jêsus yêu mến  tôi thay!</vt:lpstr>
      <vt:lpstr>2. Lòng ưa thuật chuyện tích rất hay. Đem so mọi giấc mộng vàng,  Toàn không điều chi đáng so tày, </vt:lpstr>
      <vt:lpstr>Truyện tích khác hẳn trần gian. Tôi ưa ôn mãi những tích ấy, Rất giúp ích cho chính mình, </vt:lpstr>
      <vt:lpstr>Nên hiện tôi luôn thuật chuyện nầy, Hầu anh được rõ ngọn ngành. </vt:lpstr>
      <vt:lpstr>Hằng ngày tôi ưa  kể chuyện nầy,  Dầu vào nước Chúa vẫn kể đây, </vt:lpstr>
      <vt:lpstr>Luôn kể tích cũ  từ trước nay,  Jêsus yêu mến  tôi thay!</vt:lpstr>
      <vt:lpstr>3. Lòng ưa thuật chuyện tích rất hay. Tôi vui được  nhắc đêm ngày,  Mọi khi thuật  tôi thấy tâm nầy, </vt:lpstr>
      <vt:lpstr>Mừng rỡ thỏa thích dường say! Tôi ưa ôn tích ấy chẳng thôi, Để giúp  kẻ chưa biết Ngài, </vt:lpstr>
      <vt:lpstr>Mong họ nghe  sứ mạng chuộc tội,  Từ trong lời Chúa thiên đài. </vt:lpstr>
      <vt:lpstr>Hằng ngày tôi ưa  kể chuyện nầy,  Dầu vào nước Chúa vẫn kể đây, </vt:lpstr>
      <vt:lpstr>Luôn kể tích cũ  từ trước nay,  Jêsus yêu mến  tôi thay!</vt:lpstr>
      <vt:lpstr>4. Lòng ưa thuật chuyện tích rất hay. Cho ai dầu đã tường rồi, Dường như còn khao khát nghe rày, </vt:lpstr>
      <vt:lpstr>Về tích quý nhất đời tôi. Khi vô trong nước Chúa  hiển vinh, Sẽ hát khúc ca mới nầy, </vt:lpstr>
      <vt:lpstr>Tuy là chuyện xưa thuật đành rành, Càng thuật  càng thấy vui vầy. </vt:lpstr>
      <vt:lpstr>Hằng ngày tôi ưa  kể chuyện nầy,  Dầu vào nước Chúa vẫn kể đây, </vt:lpstr>
      <vt:lpstr>Luôn kể tích cũ  từ trước nay,  Jêsus yêu mến  tôi thay!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341</cp:revision>
  <dcterms:created xsi:type="dcterms:W3CDTF">2010-05-25T06:43:56Z</dcterms:created>
  <dcterms:modified xsi:type="dcterms:W3CDTF">2018-11-03T04:44:29Z</dcterms:modified>
</cp:coreProperties>
</file>