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49" r:id="rId2"/>
    <p:sldId id="360" r:id="rId3"/>
    <p:sldId id="361" r:id="rId4"/>
    <p:sldId id="362" r:id="rId5"/>
    <p:sldId id="363" r:id="rId6"/>
    <p:sldId id="364" r:id="rId7"/>
    <p:sldId id="369" r:id="rId8"/>
    <p:sldId id="365" r:id="rId9"/>
    <p:sldId id="366" r:id="rId10"/>
    <p:sldId id="371" r:id="rId11"/>
    <p:sldId id="367" r:id="rId12"/>
    <p:sldId id="368" r:id="rId13"/>
    <p:sldId id="3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38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51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4E9D74-059C-4801-A60D-9241C4AAAE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5ECA3F-09B6-4DE5-992D-C2CE1BEB358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2FEF773-144B-4B8E-BEF6-F96DEA0CBC6A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447C3F2-9A76-4282-86C4-B735149780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2A96D0C-2065-49F6-BF5B-4609CBB18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4B281-75AE-4940-8185-7710D16419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EAEAA-495B-4923-BC34-DD6D194512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10190A7-B394-4B58-93EA-2FF0B72CA9DE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3F26420F-B8C7-470F-9589-43EF27298F5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E932AA79-0086-4CDC-AACF-5A8D076F53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6D61363E-C7EF-4817-9E91-5EED6CCDFC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5E0BDC1-EBCF-485D-827D-6684FA24DCC8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6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6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0045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937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02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4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051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47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8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2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43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DA63BA-807B-4C28-8C22-DFD2DE3D7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Thánh Ca 323</a:t>
            </a:r>
            <a:br>
              <a:rPr lang="vi-VN" dirty="0"/>
            </a:br>
            <a:r>
              <a:rPr lang="vi-VN" dirty="0"/>
              <a:t>LO VỰC </a:t>
            </a:r>
            <a:br>
              <a:rPr lang="vi-VN" dirty="0"/>
            </a:br>
            <a:r>
              <a:rPr lang="vi-VN" dirty="0"/>
              <a:t>NGƯỜI LUÂN VONG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3FE4BEB7-D614-4DB0-82C1-F34155FF3A8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Kíp</a:t>
            </a:r>
            <a:r>
              <a:rPr lang="en-US" altLang="en-US" dirty="0">
                <a:solidFill>
                  <a:srgbClr val="FFFF00"/>
                </a:solidFill>
              </a:rPr>
              <a:t> lo </a:t>
            </a:r>
            <a:r>
              <a:rPr lang="en-US" altLang="en-US" dirty="0" err="1">
                <a:solidFill>
                  <a:srgbClr val="FFFF00"/>
                </a:solidFill>
              </a:rPr>
              <a:t>vớt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kẻ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đinh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cứu</a:t>
            </a:r>
            <a:r>
              <a:rPr lang="en-US" altLang="en-US" dirty="0">
                <a:solidFill>
                  <a:srgbClr val="FFFF00"/>
                </a:solidFill>
              </a:rPr>
              <a:t> ai </a:t>
            </a:r>
            <a:r>
              <a:rPr lang="en-US" altLang="en-US" dirty="0" err="1">
                <a:solidFill>
                  <a:srgbClr val="FFFF00"/>
                </a:solidFill>
              </a:rPr>
              <a:t>sắp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bỏ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mình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giàu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lòng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xót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chắc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trùng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sinh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FC2DED9-EDAF-4B03-836E-494F1CC2FEF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Lo vực người luân vong nay, ắt Chúa vui ta rày, hầu việc do linh ân sẽ hanh thông muôn phần; 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B3401ACF-5012-44FF-B032-D8B8E06BEBA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Tuy gặp thời không, không nao, dẫn chúng đường hẹp vào, truyền cùng mọi phương Christ đã chết thay tội nhân.</a:t>
            </a:r>
            <a:endParaRPr lang="ru-R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5FE4A168-7620-4F38-A9F2-C88C6B372F3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Kíp</a:t>
            </a:r>
            <a:r>
              <a:rPr lang="en-US" altLang="en-US" dirty="0">
                <a:solidFill>
                  <a:srgbClr val="FFFF00"/>
                </a:solidFill>
              </a:rPr>
              <a:t> lo </a:t>
            </a:r>
            <a:r>
              <a:rPr lang="en-US" altLang="en-US" dirty="0" err="1">
                <a:solidFill>
                  <a:srgbClr val="FFFF00"/>
                </a:solidFill>
              </a:rPr>
              <a:t>vớt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kẻ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đinh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cứu</a:t>
            </a:r>
            <a:r>
              <a:rPr lang="en-US" altLang="en-US" dirty="0">
                <a:solidFill>
                  <a:srgbClr val="FFFF00"/>
                </a:solidFill>
              </a:rPr>
              <a:t> ai </a:t>
            </a:r>
            <a:r>
              <a:rPr lang="en-US" altLang="en-US" dirty="0" err="1">
                <a:solidFill>
                  <a:srgbClr val="FFFF00"/>
                </a:solidFill>
              </a:rPr>
              <a:t>sắp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bỏ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mình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giàu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lòng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xót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chắc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trùng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sinh</a:t>
            </a:r>
            <a:r>
              <a:rPr lang="en-US" altLang="en-US">
                <a:solidFill>
                  <a:srgbClr val="FFFF00"/>
                </a:solidFill>
              </a:rPr>
              <a:t>.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03D9D90D-90AA-49B8-8E20-AF8892DFD9C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1. Lo </a:t>
            </a:r>
            <a:r>
              <a:rPr lang="en-US" altLang="en-US" dirty="0" err="1"/>
              <a:t>vực</a:t>
            </a:r>
            <a:r>
              <a:rPr lang="en-US" altLang="en-US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đang</a:t>
            </a:r>
            <a:r>
              <a:rPr lang="en-US" altLang="en-US" dirty="0"/>
              <a:t> </a:t>
            </a:r>
            <a:r>
              <a:rPr lang="en-US" altLang="en-US" dirty="0" err="1"/>
              <a:t>luân</a:t>
            </a:r>
            <a:r>
              <a:rPr lang="en-US" altLang="en-US" dirty="0"/>
              <a:t> </a:t>
            </a:r>
            <a:r>
              <a:rPr lang="en-US" altLang="en-US" dirty="0" err="1"/>
              <a:t>vong</a:t>
            </a:r>
            <a:r>
              <a:rPr lang="en-US" altLang="en-US" dirty="0"/>
              <a:t>, </a:t>
            </a:r>
            <a:r>
              <a:rPr lang="en-US" altLang="en-US" dirty="0" err="1"/>
              <a:t>sẵn</a:t>
            </a:r>
            <a:r>
              <a:rPr lang="en-US" altLang="en-US" dirty="0"/>
              <a:t> </a:t>
            </a:r>
            <a:r>
              <a:rPr lang="en-US" altLang="en-US" dirty="0" err="1"/>
              <a:t>vớt</a:t>
            </a:r>
            <a:r>
              <a:rPr lang="en-US" altLang="en-US" dirty="0"/>
              <a:t> </a:t>
            </a:r>
            <a:r>
              <a:rPr lang="en-US" altLang="en-US" dirty="0" err="1"/>
              <a:t>kẻ</a:t>
            </a:r>
            <a:r>
              <a:rPr lang="en-US" altLang="en-US" dirty="0"/>
              <a:t> </a:t>
            </a:r>
            <a:r>
              <a:rPr lang="en-US" altLang="en-US" dirty="0" err="1"/>
              <a:t>giữa</a:t>
            </a:r>
            <a:r>
              <a:rPr lang="en-US" altLang="en-US" dirty="0"/>
              <a:t> </a:t>
            </a:r>
            <a:r>
              <a:rPr lang="en-US" altLang="en-US" dirty="0" err="1"/>
              <a:t>dòng</a:t>
            </a:r>
            <a:r>
              <a:rPr lang="en-US" altLang="en-US" dirty="0"/>
              <a:t>, </a:t>
            </a:r>
            <a:r>
              <a:rPr lang="en-US" altLang="en-US" dirty="0" err="1"/>
              <a:t>vì</a:t>
            </a:r>
            <a:r>
              <a:rPr lang="en-US" altLang="en-US" dirty="0"/>
              <a:t> </a:t>
            </a:r>
            <a:r>
              <a:rPr lang="en-US" altLang="en-US" dirty="0" err="1"/>
              <a:t>thương</a:t>
            </a:r>
            <a:r>
              <a:rPr lang="en-US" altLang="en-US" dirty="0"/>
              <a:t> </a:t>
            </a:r>
            <a:r>
              <a:rPr lang="en-US" altLang="en-US" dirty="0" err="1"/>
              <a:t>xót</a:t>
            </a:r>
            <a:r>
              <a:rPr lang="en-US" altLang="en-US" dirty="0"/>
              <a:t> </a:t>
            </a:r>
            <a:r>
              <a:rPr lang="en-US" altLang="en-US" dirty="0" err="1"/>
              <a:t>giúp</a:t>
            </a:r>
            <a:r>
              <a:rPr lang="en-US" altLang="en-US" dirty="0"/>
              <a:t> </a:t>
            </a:r>
            <a:r>
              <a:rPr lang="en-US" altLang="en-US" dirty="0" err="1"/>
              <a:t>chúng</a:t>
            </a:r>
            <a:r>
              <a:rPr lang="en-US" altLang="en-US" dirty="0"/>
              <a:t> </a:t>
            </a:r>
            <a:r>
              <a:rPr lang="en-US" altLang="en-US" dirty="0" err="1"/>
              <a:t>thoát</a:t>
            </a:r>
            <a:r>
              <a:rPr lang="en-US" altLang="en-US" dirty="0"/>
              <a:t> </a:t>
            </a:r>
            <a:r>
              <a:rPr lang="en-US" altLang="en-US" dirty="0" err="1"/>
              <a:t>ác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xa</a:t>
            </a:r>
            <a:r>
              <a:rPr lang="en-US" altLang="en-US" dirty="0"/>
              <a:t> </a:t>
            </a:r>
            <a:r>
              <a:rPr lang="en-US" altLang="en-US" dirty="0" err="1"/>
              <a:t>mộ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39A91FF3-A3A3-4DC6-9E30-5DA7C7D392D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Tuôn</a:t>
            </a:r>
            <a:r>
              <a:rPr lang="en-US" altLang="en-US" dirty="0"/>
              <a:t> </a:t>
            </a:r>
            <a:r>
              <a:rPr lang="en-US" altLang="en-US" dirty="0" err="1"/>
              <a:t>lụy</a:t>
            </a:r>
            <a:r>
              <a:rPr lang="en-US" altLang="en-US" dirty="0"/>
              <a:t> </a:t>
            </a:r>
            <a:r>
              <a:rPr lang="en-US" altLang="en-US" dirty="0" err="1"/>
              <a:t>vì</a:t>
            </a:r>
            <a:r>
              <a:rPr lang="en-US" altLang="en-US" dirty="0"/>
              <a:t> ai </a:t>
            </a:r>
            <a:br>
              <a:rPr lang="en-US" altLang="en-US" dirty="0"/>
            </a:br>
            <a:r>
              <a:rPr lang="en-US" altLang="en-US" dirty="0"/>
              <a:t>long </a:t>
            </a:r>
            <a:r>
              <a:rPr lang="en-US" altLang="en-US" dirty="0" err="1"/>
              <a:t>đong</a:t>
            </a:r>
            <a:r>
              <a:rPr lang="en-US" altLang="en-US" dirty="0"/>
              <a:t>, </a:t>
            </a:r>
            <a:r>
              <a:rPr lang="en-US" altLang="en-US" dirty="0" err="1"/>
              <a:t>đỡ</a:t>
            </a:r>
            <a:r>
              <a:rPr lang="en-US" altLang="en-US" dirty="0"/>
              <a:t> </a:t>
            </a:r>
            <a:r>
              <a:rPr lang="en-US" altLang="en-US" dirty="0" err="1"/>
              <a:t>nâng</a:t>
            </a:r>
            <a:r>
              <a:rPr lang="en-US" altLang="en-US" dirty="0"/>
              <a:t> ai </a:t>
            </a:r>
            <a:r>
              <a:rPr lang="en-US" altLang="en-US" dirty="0" err="1"/>
              <a:t>tuyệt</a:t>
            </a:r>
            <a:r>
              <a:rPr lang="en-US" altLang="en-US" dirty="0"/>
              <a:t> </a:t>
            </a:r>
            <a:r>
              <a:rPr lang="en-US" altLang="en-US" dirty="0" err="1"/>
              <a:t>vọng</a:t>
            </a:r>
            <a:r>
              <a:rPr lang="en-US" altLang="en-US" dirty="0"/>
              <a:t>, </a:t>
            </a:r>
            <a:r>
              <a:rPr lang="en-US" altLang="en-US" dirty="0" err="1"/>
              <a:t>truyền</a:t>
            </a:r>
            <a:r>
              <a:rPr lang="en-US" altLang="en-US" dirty="0"/>
              <a:t> </a:t>
            </a:r>
            <a:r>
              <a:rPr lang="en-US" altLang="en-US" dirty="0" err="1"/>
              <a:t>danh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ban </a:t>
            </a:r>
            <a:r>
              <a:rPr lang="en-US" altLang="en-US" dirty="0" err="1"/>
              <a:t>cứu</a:t>
            </a:r>
            <a:r>
              <a:rPr lang="en-US" altLang="en-US" dirty="0"/>
              <a:t> </a:t>
            </a:r>
            <a:r>
              <a:rPr lang="en-US" altLang="en-US" dirty="0" err="1"/>
              <a:t>ân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tội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BA828361-6267-4382-BC58-A6DB35F3269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Kíp</a:t>
            </a:r>
            <a:r>
              <a:rPr lang="en-US" altLang="en-US" dirty="0">
                <a:solidFill>
                  <a:srgbClr val="FFFF00"/>
                </a:solidFill>
              </a:rPr>
              <a:t> lo </a:t>
            </a:r>
            <a:r>
              <a:rPr lang="en-US" altLang="en-US" dirty="0" err="1">
                <a:solidFill>
                  <a:srgbClr val="FFFF00"/>
                </a:solidFill>
              </a:rPr>
              <a:t>vớt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kẻ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đinh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cứu</a:t>
            </a:r>
            <a:r>
              <a:rPr lang="en-US" altLang="en-US" dirty="0">
                <a:solidFill>
                  <a:srgbClr val="FFFF00"/>
                </a:solidFill>
              </a:rPr>
              <a:t> ai </a:t>
            </a:r>
            <a:r>
              <a:rPr lang="en-US" altLang="en-US" dirty="0" err="1">
                <a:solidFill>
                  <a:srgbClr val="FFFF00"/>
                </a:solidFill>
              </a:rPr>
              <a:t>sắp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bỏ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mình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giàu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lòng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xót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chắc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trùng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sinh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885C2BFC-D742-4530-857A-14CA6BF6CF7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Tuy họ làm ngơ xây tai, Chúa vẫn thương, trông hoài, chờ đợi hoan nghinh ai hối tâm</a:t>
            </a:r>
            <a:br>
              <a:rPr lang="en-US" altLang="en-US"/>
            </a:br>
            <a:r>
              <a:rPr lang="en-US" altLang="en-US"/>
              <a:t>tin nhận Ngài; 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2269B0D8-6EA8-4BCE-8BD0-CEA59536BE1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Nên</a:t>
            </a:r>
            <a:r>
              <a:rPr lang="en-US" altLang="en-US" dirty="0"/>
              <a:t> </a:t>
            </a:r>
            <a:r>
              <a:rPr lang="en-US" altLang="en-US" dirty="0" err="1"/>
              <a:t>tận</a:t>
            </a:r>
            <a:r>
              <a:rPr lang="en-US" altLang="en-US" dirty="0"/>
              <a:t> </a:t>
            </a:r>
            <a:r>
              <a:rPr lang="en-US" altLang="en-US" dirty="0" err="1"/>
              <a:t>tình</a:t>
            </a:r>
            <a:r>
              <a:rPr lang="en-US" altLang="en-US" dirty="0"/>
              <a:t> </a:t>
            </a:r>
            <a:r>
              <a:rPr lang="en-US" altLang="en-US" dirty="0" err="1"/>
              <a:t>khuyên</a:t>
            </a:r>
            <a:r>
              <a:rPr lang="en-US" altLang="en-US" dirty="0"/>
              <a:t> ai </a:t>
            </a:r>
            <a:r>
              <a:rPr lang="en-US" altLang="en-US" dirty="0" err="1"/>
              <a:t>ai</a:t>
            </a:r>
            <a:r>
              <a:rPr lang="en-US" altLang="en-US" dirty="0"/>
              <a:t>, </a:t>
            </a:r>
            <a:r>
              <a:rPr lang="en-US" altLang="en-US" dirty="0" err="1"/>
              <a:t>cứ</a:t>
            </a:r>
            <a:r>
              <a:rPr lang="en-US" altLang="en-US" dirty="0"/>
              <a:t> </a:t>
            </a:r>
            <a:r>
              <a:rPr lang="en-US" altLang="en-US" dirty="0" err="1"/>
              <a:t>thiết</a:t>
            </a:r>
            <a:r>
              <a:rPr lang="en-US" altLang="en-US" dirty="0"/>
              <a:t> </a:t>
            </a:r>
            <a:r>
              <a:rPr lang="en-US" altLang="en-US" dirty="0" err="1"/>
              <a:t>tha</a:t>
            </a:r>
            <a:r>
              <a:rPr lang="en-US" altLang="en-US" dirty="0"/>
              <a:t> </a:t>
            </a:r>
            <a:r>
              <a:rPr lang="en-US" altLang="en-US" dirty="0" err="1"/>
              <a:t>khuyên</a:t>
            </a:r>
            <a:r>
              <a:rPr lang="en-US" altLang="en-US" dirty="0"/>
              <a:t> </a:t>
            </a:r>
            <a:r>
              <a:rPr lang="en-US" altLang="en-US" dirty="0" err="1"/>
              <a:t>nài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bằng</a:t>
            </a:r>
            <a:r>
              <a:rPr lang="en-US" altLang="en-US" dirty="0"/>
              <a:t>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tha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ai </a:t>
            </a:r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tin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ngay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AD577DBB-9A83-4672-BE14-2EEDB399A31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Kíp</a:t>
            </a:r>
            <a:r>
              <a:rPr lang="en-US" altLang="en-US" dirty="0">
                <a:solidFill>
                  <a:srgbClr val="FFFF00"/>
                </a:solidFill>
              </a:rPr>
              <a:t> lo </a:t>
            </a:r>
            <a:r>
              <a:rPr lang="en-US" altLang="en-US" dirty="0" err="1">
                <a:solidFill>
                  <a:srgbClr val="FFFF00"/>
                </a:solidFill>
              </a:rPr>
              <a:t>vớt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kẻ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đinh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cứu</a:t>
            </a:r>
            <a:r>
              <a:rPr lang="en-US" altLang="en-US" dirty="0">
                <a:solidFill>
                  <a:srgbClr val="FFFF00"/>
                </a:solidFill>
              </a:rPr>
              <a:t> ai </a:t>
            </a:r>
            <a:r>
              <a:rPr lang="en-US" altLang="en-US" dirty="0" err="1">
                <a:solidFill>
                  <a:srgbClr val="FFFF00"/>
                </a:solidFill>
              </a:rPr>
              <a:t>sắp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bỏ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mình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giàu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lòng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xót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chắc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trùng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sinh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0FF92958-B334-4E22-A083-AB23069CC3B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3. </a:t>
            </a:r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bị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Sa-tan </a:t>
            </a:r>
            <a:r>
              <a:rPr lang="en-US" altLang="en-US" dirty="0" err="1"/>
              <a:t>lôi</a:t>
            </a:r>
            <a:r>
              <a:rPr lang="en-US" altLang="en-US" dirty="0"/>
              <a:t>, </a:t>
            </a:r>
            <a:r>
              <a:rPr lang="en-US" altLang="en-US" dirty="0" err="1"/>
              <a:t>cuốn</a:t>
            </a:r>
            <a:r>
              <a:rPr lang="en-US" altLang="en-US" dirty="0"/>
              <a:t> </a:t>
            </a:r>
            <a:r>
              <a:rPr lang="en-US" altLang="en-US" dirty="0" err="1"/>
              <a:t>giáo</a:t>
            </a:r>
            <a:r>
              <a:rPr lang="en-US" altLang="en-US" dirty="0"/>
              <a:t> </a:t>
            </a:r>
            <a:r>
              <a:rPr lang="en-US" altLang="en-US" dirty="0" err="1"/>
              <a:t>linh</a:t>
            </a:r>
            <a:r>
              <a:rPr lang="en-US" altLang="en-US" dirty="0"/>
              <a:t> </a:t>
            </a:r>
            <a:r>
              <a:rPr lang="en-US" altLang="en-US" dirty="0" err="1"/>
              <a:t>chôn</a:t>
            </a:r>
            <a:r>
              <a:rPr lang="en-US" altLang="en-US" dirty="0"/>
              <a:t> </a:t>
            </a:r>
            <a:r>
              <a:rPr lang="en-US" altLang="en-US" dirty="0" err="1"/>
              <a:t>vùi</a:t>
            </a:r>
            <a:r>
              <a:rPr lang="en-US" altLang="en-US" dirty="0"/>
              <a:t>, </a:t>
            </a:r>
            <a:r>
              <a:rPr lang="en-US" altLang="en-US" dirty="0" err="1"/>
              <a:t>thoạt</a:t>
            </a:r>
            <a:r>
              <a:rPr lang="en-US" altLang="en-US" dirty="0"/>
              <a:t> </a:t>
            </a:r>
            <a:r>
              <a:rPr lang="en-US" altLang="en-US" dirty="0" err="1"/>
              <a:t>gặp</a:t>
            </a:r>
            <a:r>
              <a:rPr lang="en-US" altLang="en-US" dirty="0"/>
              <a:t> </a:t>
            </a:r>
            <a:r>
              <a:rPr lang="en-US" altLang="en-US" dirty="0" err="1"/>
              <a:t>thiên</a:t>
            </a:r>
            <a:r>
              <a:rPr lang="en-US" altLang="en-US" dirty="0"/>
              <a:t> </a:t>
            </a:r>
            <a:r>
              <a:rPr lang="en-US" altLang="en-US" dirty="0" err="1"/>
              <a:t>ân</a:t>
            </a:r>
            <a:r>
              <a:rPr lang="en-US" altLang="en-US" dirty="0"/>
              <a:t> </a:t>
            </a:r>
            <a:r>
              <a:rPr lang="en-US" altLang="en-US" dirty="0" err="1"/>
              <a:t>đưa</a:t>
            </a:r>
            <a:r>
              <a:rPr lang="en-US" altLang="en-US" dirty="0"/>
              <a:t> </a:t>
            </a:r>
            <a:r>
              <a:rPr lang="en-US" altLang="en-US" dirty="0" err="1"/>
              <a:t>đến</a:t>
            </a:r>
            <a:r>
              <a:rPr lang="en-US" altLang="en-US" dirty="0"/>
              <a:t>, </a:t>
            </a:r>
            <a:r>
              <a:rPr lang="en-US" altLang="en-US" dirty="0" err="1"/>
              <a:t>nhen</a:t>
            </a:r>
            <a:r>
              <a:rPr lang="en-US" altLang="en-US" dirty="0"/>
              <a:t> </a:t>
            </a:r>
            <a:r>
              <a:rPr lang="en-US" altLang="en-US" dirty="0" err="1"/>
              <a:t>lên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lại</a:t>
            </a:r>
            <a:r>
              <a:rPr lang="en-US" altLang="en-US" dirty="0"/>
              <a:t> </a:t>
            </a:r>
            <a:r>
              <a:rPr lang="en-US" altLang="en-US" dirty="0" err="1"/>
              <a:t>hừng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6340AEDB-0544-4D32-8694-4B5D3A22F6B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chạm</a:t>
            </a:r>
            <a:r>
              <a:rPr lang="en-US" altLang="en-US" dirty="0"/>
              <a:t> </a:t>
            </a:r>
            <a:r>
              <a:rPr lang="en-US" altLang="en-US" dirty="0" err="1"/>
              <a:t>bàn</a:t>
            </a:r>
            <a:r>
              <a:rPr lang="en-US" altLang="en-US" dirty="0"/>
              <a:t> </a:t>
            </a:r>
            <a:r>
              <a:rPr lang="en-US" altLang="en-US" dirty="0" err="1"/>
              <a:t>tay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thương</a:t>
            </a:r>
            <a:r>
              <a:rPr lang="en-US" altLang="en-US" dirty="0"/>
              <a:t>, </a:t>
            </a:r>
            <a:r>
              <a:rPr lang="en-US" altLang="en-US" dirty="0" err="1"/>
              <a:t>cảm</a:t>
            </a:r>
            <a:r>
              <a:rPr lang="en-US" altLang="en-US" dirty="0"/>
              <a:t> </a:t>
            </a:r>
            <a:r>
              <a:rPr lang="en-US" altLang="en-US" dirty="0" err="1"/>
              <a:t>xúc</a:t>
            </a:r>
            <a:r>
              <a:rPr lang="en-US" altLang="en-US" dirty="0"/>
              <a:t> </a:t>
            </a:r>
            <a:r>
              <a:rPr lang="en-US" altLang="en-US" dirty="0" err="1"/>
              <a:t>ơn</a:t>
            </a:r>
            <a:r>
              <a:rPr lang="en-US" altLang="en-US" dirty="0"/>
              <a:t> </a:t>
            </a:r>
            <a:r>
              <a:rPr lang="en-US" altLang="en-US" dirty="0" err="1"/>
              <a:t>khôn</a:t>
            </a:r>
            <a:r>
              <a:rPr lang="en-US" altLang="en-US" dirty="0"/>
              <a:t> </a:t>
            </a:r>
            <a:r>
              <a:rPr lang="en-US" altLang="en-US" dirty="0" err="1"/>
              <a:t>lường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nhịp</a:t>
            </a:r>
            <a:r>
              <a:rPr lang="en-US" altLang="en-US" dirty="0"/>
              <a:t> </a:t>
            </a:r>
            <a:r>
              <a:rPr lang="en-US" altLang="en-US" dirty="0" err="1"/>
              <a:t>đàn</a:t>
            </a:r>
            <a:r>
              <a:rPr lang="en-US" altLang="en-US" dirty="0"/>
              <a:t> </a:t>
            </a:r>
            <a:r>
              <a:rPr lang="en-US" altLang="en-US" dirty="0" err="1"/>
              <a:t>năm</a:t>
            </a:r>
            <a:r>
              <a:rPr lang="en-US" altLang="en-US" dirty="0"/>
              <a:t> </a:t>
            </a:r>
            <a:r>
              <a:rPr lang="en-US" altLang="en-US" dirty="0" err="1"/>
              <a:t>xưa</a:t>
            </a:r>
            <a:r>
              <a:rPr lang="en-US" altLang="en-US" dirty="0"/>
              <a:t> nay </a:t>
            </a:r>
            <a:r>
              <a:rPr lang="en-US" altLang="en-US" dirty="0" err="1"/>
              <a:t>trổi</a:t>
            </a:r>
            <a:r>
              <a:rPr lang="en-US" altLang="en-US" dirty="0"/>
              <a:t> </a:t>
            </a:r>
            <a:r>
              <a:rPr lang="en-US" altLang="en-US" dirty="0" err="1"/>
              <a:t>vang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hề</a:t>
            </a:r>
            <a:r>
              <a:rPr lang="en-US" altLang="en-US" dirty="0"/>
              <a:t> </a:t>
            </a:r>
            <a:r>
              <a:rPr lang="en-US" altLang="en-US" dirty="0" err="1"/>
              <a:t>ngưng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5328</TotalTime>
  <Words>223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323 LO VỰC  NGƯỜI LUÂN VONG</vt:lpstr>
      <vt:lpstr>1. Lo vực người đang luân vong, sẵn vớt kẻ giữa dòng, vì thương xót giúp chúng thoát ác,  xa mộ phần; </vt:lpstr>
      <vt:lpstr>Tuôn lụy vì ai  long đong, đỡ nâng ai tuyệt vọng, truyền danh Jêsus ban cứu ân  cho tội nhân.</vt:lpstr>
      <vt:lpstr>Kíp lo vớt kẻ linh đinh, cứu ai sắp bỏ mình; Jêsus giàu lòng thương xót, chắc cho trùng sinh.</vt:lpstr>
      <vt:lpstr>2. Tuy họ làm ngơ xây tai, Chúa vẫn thương, trông hoài, chờ đợi hoan nghinh ai hối tâm tin nhận Ngài; </vt:lpstr>
      <vt:lpstr>Nên tận tình khuyên ai ai, cứ thiết tha khuyên nài,  Ngài bằng lòng tha  ai quyết tâm  tin Ngài ngay.</vt:lpstr>
      <vt:lpstr>Kíp lo vớt kẻ linh đinh, cứu ai sắp bỏ mình; Jêsus giàu lòng thương xót, chắc cho trùng sinh.</vt:lpstr>
      <vt:lpstr>3. Muôn lòng bị  Sa-tan lôi, cuốn giáo linh chôn vùi, thoạt gặp thiên ân đưa đến, nhen lên  lại hừng.</vt:lpstr>
      <vt:lpstr>Khi chạm bàn tay  yêu thương, cảm xúc ơn khôn lường,  nhịp đàn năm xưa nay trổi vang không hề ngưng.</vt:lpstr>
      <vt:lpstr>Kíp lo vớt kẻ linh đinh, cứu ai sắp bỏ mình; Jêsus giàu lòng thương xót, chắc cho trùng sinh.</vt:lpstr>
      <vt:lpstr>4. Lo vực người luân vong nay, ắt Chúa vui ta rày, hầu việc do linh ân sẽ hanh thông muôn phần; </vt:lpstr>
      <vt:lpstr>Tuy gặp thời không, không nao, dẫn chúng đường hẹp vào, truyền cùng mọi phương Christ đã chết thay tội nhân.</vt:lpstr>
      <vt:lpstr>Kíp lo vớt kẻ linh đinh, cứu ai sắp bỏ mình; Jêsus giàu lòng thương xót, chắc cho trùng sinh.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342</cp:revision>
  <dcterms:created xsi:type="dcterms:W3CDTF">2010-05-25T06:43:56Z</dcterms:created>
  <dcterms:modified xsi:type="dcterms:W3CDTF">2018-11-03T04:43:50Z</dcterms:modified>
</cp:coreProperties>
</file>