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7" r:id="rId9"/>
    <p:sldId id="378" r:id="rId10"/>
    <p:sldId id="366" r:id="rId11"/>
    <p:sldId id="367" r:id="rId12"/>
    <p:sldId id="379" r:id="rId13"/>
    <p:sldId id="380" r:id="rId14"/>
    <p:sldId id="368" r:id="rId15"/>
    <p:sldId id="369" r:id="rId16"/>
    <p:sldId id="381" r:id="rId17"/>
    <p:sldId id="3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F51C1A-03FB-43AE-8B8E-E0025B652F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E4FDB-4450-4B15-80D5-F1563EDD40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AAF7118-48B7-4C64-8349-F123085DC05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D3E73D-2E64-4D30-AB41-D59928FF7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8C329F8-4702-429F-89EC-DCDEB6783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33539-32B1-4D76-8B58-6081EC44DC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9F6A-B9FB-4099-9CB3-5E6CA2A50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57F819-B20F-4A94-A79C-61418F34ACE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688BCC45-F3BE-42B0-B5FE-19F9887527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E94E978-6616-49CA-8EE0-C6C9001A39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8F5CA347-1F5C-41F8-AE46-7A6D92254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C72E3F-E979-4043-B488-98A4B7C02EB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8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9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844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4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7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0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5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4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0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F7176-F74C-46ED-B679-4A648963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324</a:t>
            </a:r>
            <a:br>
              <a:rPr lang="en-US" dirty="0"/>
            </a:br>
            <a:r>
              <a:rPr lang="en-US" dirty="0"/>
              <a:t>MAU QUĂNG </a:t>
            </a:r>
            <a:br>
              <a:rPr lang="en-US" dirty="0"/>
            </a:br>
            <a:r>
              <a:rPr lang="en-US" dirty="0"/>
              <a:t>DÂY CỨU SANH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9F90EAC-F33A-4F64-8A7F-55D5CC1FFB7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Kìa, lắm kẻ đắm nguy cần quăng </a:t>
            </a:r>
            <a:br>
              <a:rPr lang="en-US" altLang="en-US"/>
            </a:br>
            <a:r>
              <a:rPr lang="vi-VN" altLang="en-US"/>
              <a:t>dây cứu sanh, Ôi, </a:t>
            </a:r>
            <a:br>
              <a:rPr lang="en-US" altLang="en-US"/>
            </a:br>
            <a:r>
              <a:rPr lang="vi-VN" altLang="en-US"/>
              <a:t>chúng đang đau khổ, </a:t>
            </a:r>
            <a:br>
              <a:rPr lang="en-US" altLang="en-US"/>
            </a:br>
            <a:r>
              <a:rPr lang="vi-VN" altLang="en-US"/>
              <a:t>quá sức tư nghị anh.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C1D4034-8B7B-4E21-B40C-4FC4FD12A0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Ngọn gió cám dỗ, ba đào tai ương phủ vây, Hằng lôi cuốn chúng xuống nơi vực sâu mịt mù thay.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40E3803-A35F-47E7-A50F-499CC8C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Ai kia đang ba chìm,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ba nổi.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1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705E031-5E85-470D-8DEA-3EDB3CEF6C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Kíp vớt kẻ đắm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trôi dập dồi.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8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33BC262-AA3F-4D9A-8067-F8382CAD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4. Mùa cứu vớt chúng s</a:t>
            </a:r>
            <a:r>
              <a:rPr lang="en-US" altLang="en-US" dirty="0"/>
              <a:t>a</a:t>
            </a:r>
            <a:r>
              <a:rPr lang="vi-VN" altLang="en-US" dirty="0"/>
              <a:t>nh rày mai sắp tất chung. Bên bến mê kia chúng mãi mãi </a:t>
            </a:r>
            <a:br>
              <a:rPr lang="en-US" altLang="en-US" dirty="0"/>
            </a:br>
            <a:r>
              <a:rPr lang="vi-VN" altLang="en-US" dirty="0"/>
              <a:t>chịu diệt vong.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CD9752E-3312-4DF3-BD7C-E719D63F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Giờ khắc gấp rút anh đừng khoanh tay khách quan, Liệng dây cứu cấp </a:t>
            </a:r>
            <a:br>
              <a:rPr lang="en-US" altLang="en-US" dirty="0"/>
            </a:br>
            <a:r>
              <a:rPr lang="vi-VN" altLang="en-US" dirty="0"/>
              <a:t>kẻ đắm trong bến mê</a:t>
            </a:r>
            <a:br>
              <a:rPr lang="en-US" altLang="en-US" dirty="0"/>
            </a:br>
            <a:r>
              <a:rPr lang="vi-VN" altLang="en-US" dirty="0"/>
              <a:t>lầm than.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40E3803-A35F-47E7-A50F-499CC8C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Ai kia đang ba chìm,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ba nổi.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3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705E031-5E85-470D-8DEA-3EDB3CEF6C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Kíp vớt kẻ đắm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trôi dập dồi.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74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70E8CA9-C144-4444-B489-86604CD48E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Luồng sóng hắc ám xao, cần quăng dây cứu sanh, Kia, lắm anh em </a:t>
            </a:r>
            <a:br>
              <a:rPr lang="en-US" altLang="en-US" dirty="0"/>
            </a:br>
            <a:r>
              <a:rPr lang="vi-VN" altLang="en-US" dirty="0"/>
              <a:t>đang chơi vơi </a:t>
            </a:r>
            <a:br>
              <a:rPr lang="en-US" altLang="en-US" dirty="0"/>
            </a:br>
            <a:r>
              <a:rPr lang="vi-VN" altLang="en-US" dirty="0"/>
              <a:t>trên dòng xanh.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40BBE90-E499-4887-9664-A11BF0B642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Hoặc kẻ ấy vốn thân thuộc ai trong chúng ta, Kìa ai dám quăng dây cứu sanh </a:t>
            </a:r>
            <a:br>
              <a:rPr lang="en-US" altLang="en-US"/>
            </a:br>
            <a:r>
              <a:rPr lang="vi-VN" altLang="en-US"/>
              <a:t>để vực họ </a:t>
            </a:r>
            <a:r>
              <a:rPr lang="en-US" altLang="en-US"/>
              <a:t>r</a:t>
            </a:r>
            <a:r>
              <a:rPr lang="vi-VN" altLang="en-US"/>
              <a:t>a?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40E3803-A35F-47E7-A50F-499CC8C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Ai kia đang ba chìm,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ba nổi.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705E031-5E85-470D-8DEA-3EDB3CEF6C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Kíp vớt kẻ đắm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trôi dập dồi.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2C56BCD-36E0-4C29-AF11-BE7CF4A5AD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Nầy kíp lấy cánh tay mạnh quăng dây cứu sanh, Sao cứ khoanh tay đứng ngó ngẩn ngơ</a:t>
            </a:r>
            <a:br>
              <a:rPr lang="en-US" altLang="en-US" dirty="0"/>
            </a:br>
            <a:r>
              <a:rPr lang="vi-VN" altLang="en-US" dirty="0"/>
              <a:t>vậy anh?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9D5A385-45CC-43B2-805D-4420084C47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Người sắp chết đuối kia, cần quăng dây xuống ngay, Thuyền linh cứu sanh đâu! Mau chèo ra </a:t>
            </a:r>
            <a:br>
              <a:rPr lang="en-US" altLang="en-US"/>
            </a:br>
            <a:r>
              <a:rPr lang="vi-VN" altLang="en-US"/>
              <a:t>vực liền tay!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40E3803-A35F-47E7-A50F-499CC8C9E1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Ai kia đang ba chìm,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ba nổi.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1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705E031-5E85-470D-8DEA-3EDB3CEF6C4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quăng dây cứu sanh! Mau quăng dây cứu sanh! Kíp vớt kẻ đắm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trôi dập dồi.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526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5332</TotalTime>
  <Words>290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324 MAU QUĂNG  DÂY CỨU SANH</vt:lpstr>
      <vt:lpstr>1. Luồng sóng hắc ám xao, cần quăng dây cứu sanh, Kia, lắm anh em  đang chơi vơi  trên dòng xanh. </vt:lpstr>
      <vt:lpstr>Hoặc kẻ ấy vốn thân thuộc ai trong chúng ta, Kìa ai dám quăng dây cứu sanh  để vực họ ra? </vt:lpstr>
      <vt:lpstr>Mau quăng dây cứu sanh! Mau quăng dây cứu sanh! Ai kia đang ba chìm, ba nổi. </vt:lpstr>
      <vt:lpstr>Mau quăng dây cứu sanh! Mau quăng dây cứu sanh! Kíp vớt kẻ đắm trôi dập dồi. </vt:lpstr>
      <vt:lpstr>2. Nầy kíp lấy cánh tay mạnh quăng dây cứu sanh, Sao cứ khoanh tay đứng ngó ngẩn ngơ vậy anh? </vt:lpstr>
      <vt:lpstr>Người sắp chết đuối kia, cần quăng dây xuống ngay, Thuyền linh cứu sanh đâu! Mau chèo ra  vực liền tay! </vt:lpstr>
      <vt:lpstr>Mau quăng dây cứu sanh! Mau quăng dây cứu sanh! Ai kia đang ba chìm, ba nổi. </vt:lpstr>
      <vt:lpstr>Mau quăng dây cứu sanh! Mau quăng dây cứu sanh! Kíp vớt kẻ đắm trôi dập dồi. </vt:lpstr>
      <vt:lpstr>3. Kìa, lắm kẻ đắm nguy cần quăng  dây cứu sanh, Ôi,  chúng đang đau khổ,  quá sức tư nghị anh.</vt:lpstr>
      <vt:lpstr>Ngọn gió cám dỗ, ba đào tai ương phủ vây, Hằng lôi cuốn chúng xuống nơi vực sâu mịt mù thay. </vt:lpstr>
      <vt:lpstr>Mau quăng dây cứu sanh! Mau quăng dây cứu sanh! Ai kia đang ba chìm, ba nổi. </vt:lpstr>
      <vt:lpstr>Mau quăng dây cứu sanh! Mau quăng dây cứu sanh! Kíp vớt kẻ đắm trôi dập dồi. </vt:lpstr>
      <vt:lpstr>4. Mùa cứu vớt chúng sanh rày mai sắp tất chung. Bên bến mê kia chúng mãi mãi  chịu diệt vong. </vt:lpstr>
      <vt:lpstr>Giờ khắc gấp rút anh đừng khoanh tay khách quan, Liệng dây cứu cấp  kẻ đắm trong bến mê lầm than. </vt:lpstr>
      <vt:lpstr>Mau quăng dây cứu sanh! Mau quăng dây cứu sanh! Ai kia đang ba chìm, ba nổi. </vt:lpstr>
      <vt:lpstr>Mau quăng dây cứu sanh! Mau quăng dây cứu sanh! Kíp vớt kẻ đắm trôi dập dồi.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343</cp:revision>
  <dcterms:created xsi:type="dcterms:W3CDTF">2010-05-25T06:43:56Z</dcterms:created>
  <dcterms:modified xsi:type="dcterms:W3CDTF">2018-11-03T04:43:14Z</dcterms:modified>
</cp:coreProperties>
</file>