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5"/>
  </p:notesMasterIdLst>
  <p:sldIdLst>
    <p:sldId id="373" r:id="rId2"/>
    <p:sldId id="360" r:id="rId3"/>
    <p:sldId id="361" r:id="rId4"/>
    <p:sldId id="362" r:id="rId5"/>
    <p:sldId id="363" r:id="rId6"/>
    <p:sldId id="364" r:id="rId7"/>
    <p:sldId id="365" r:id="rId8"/>
    <p:sldId id="370" r:id="rId9"/>
    <p:sldId id="371" r:id="rId10"/>
    <p:sldId id="366" r:id="rId11"/>
    <p:sldId id="367" r:id="rId12"/>
    <p:sldId id="368" r:id="rId13"/>
    <p:sldId id="369" r:id="rId1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33" autoAdjust="0"/>
    <p:restoredTop sz="86387" autoAdjust="0"/>
  </p:normalViewPr>
  <p:slideViewPr>
    <p:cSldViewPr snapToGrid="0">
      <p:cViewPr varScale="1">
        <p:scale>
          <a:sx n="72" d="100"/>
          <a:sy n="72" d="100"/>
        </p:scale>
        <p:origin x="60" y="9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183383A-8FC0-42FC-A4B3-ECA454F1728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F576BB-2A07-4434-9640-AF2A9294BDE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C5987EEC-9255-45AD-B403-03F01234DC4D}" type="datetimeFigureOut">
              <a:rPr lang="ru-RU"/>
              <a:pPr>
                <a:defRPr/>
              </a:pPr>
              <a:t>10.01.2019</a:t>
            </a:fld>
            <a:endParaRPr lang="ru-RU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E4D1353B-D9C6-4D9E-81BC-1D2EB291315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F17E6F08-72D4-42CC-97F1-BE49D42EC3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ru-RU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73CACA-A60C-4330-B115-D2D186BAB9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3B7373-9127-4E92-BB25-6555C6EDD4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CE64542-7975-487B-9A0F-E35173C28FAA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75307" y="692034"/>
            <a:ext cx="8093798" cy="3061162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220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53314" y="244444"/>
            <a:ext cx="8637373" cy="467837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742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46667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01" y="133350"/>
            <a:ext cx="8851899" cy="4876800"/>
          </a:xfrm>
          <a:prstGeom prst="rect">
            <a:avLst/>
          </a:prstGeom>
        </p:spPr>
        <p:txBody>
          <a:bodyPr/>
          <a:lstStyle>
            <a:lvl1pPr algn="ctr">
              <a:defRPr sz="66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57086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53314" y="244444"/>
            <a:ext cx="8637373" cy="467837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103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5307" y="692034"/>
            <a:ext cx="8093798" cy="3061162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095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53314" y="244444"/>
            <a:ext cx="8637373" cy="467837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498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5307" y="692034"/>
            <a:ext cx="8093798" cy="3061162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14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53314" y="244444"/>
            <a:ext cx="8637373" cy="467837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413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5307" y="692034"/>
            <a:ext cx="8093798" cy="3061162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38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53314" y="244444"/>
            <a:ext cx="8637373" cy="467837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233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5307" y="692034"/>
            <a:ext cx="8093798" cy="3061162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12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460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49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CF431-1B0E-458A-87B9-52F7E33A0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Thánh</a:t>
            </a:r>
            <a:r>
              <a:rPr lang="en-US" dirty="0"/>
              <a:t> Ca 325</a:t>
            </a:r>
            <a:br>
              <a:rPr lang="en-US" dirty="0"/>
            </a:br>
            <a:r>
              <a:rPr lang="en-US" dirty="0"/>
              <a:t>GÁNH LÚA VỀ</a:t>
            </a:r>
          </a:p>
        </p:txBody>
      </p:sp>
    </p:spTree>
    <p:extLst>
      <p:ext uri="{BB962C8B-B14F-4D97-AF65-F5344CB8AC3E}">
        <p14:creationId xmlns:p14="http://schemas.microsoft.com/office/powerpoint/2010/main" val="251880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903C2C19-6F1C-4F13-B9EE-54A424A06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3. Ra đi nước mắt tuôn dài, ta gieo cho Chúa thiên đài, đôi khi lao khổ mệt nhọc, lắm lúc tuôn mồ hôi. </a:t>
            </a:r>
            <a:endParaRPr lang="ru-RU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50ABEFC1-AC41-4C84-B75F-C603AB73D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Chờ khi than vãn qua rồi, Jêsus nghinh tiếp lên trời, gặt rồi bao bó lúa kia, vui mừng gánh ngay về.</a:t>
            </a:r>
            <a:endParaRPr lang="ru-RU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4A961D22-8E9F-4004-B2E9-1AE5DCB4D5A7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sz="5400">
                <a:solidFill>
                  <a:srgbClr val="FFFF00"/>
                </a:solidFill>
              </a:rPr>
              <a:t>Cùng nhau ta hát vang, gặt lúa cánh đồng vàng. Lòng từ nay khoan khoái thay, bó lúa </a:t>
            </a:r>
            <a:br>
              <a:rPr lang="en-US" altLang="en-US" sz="5400">
                <a:solidFill>
                  <a:srgbClr val="FFFF00"/>
                </a:solidFill>
              </a:rPr>
            </a:br>
            <a:r>
              <a:rPr lang="en-US" altLang="en-US" sz="5400">
                <a:solidFill>
                  <a:srgbClr val="FFFF00"/>
                </a:solidFill>
              </a:rPr>
              <a:t>đem về đây. </a:t>
            </a:r>
            <a:endParaRPr lang="ru-RU" altLang="en-US" sz="540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06D5D207-F7FF-4C7D-AD88-37BBEB09E539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sz="5400" dirty="0" err="1">
                <a:solidFill>
                  <a:srgbClr val="FFFF00"/>
                </a:solidFill>
              </a:rPr>
              <a:t>Cùng</a:t>
            </a:r>
            <a:r>
              <a:rPr lang="en-US" altLang="en-US" sz="5400" dirty="0">
                <a:solidFill>
                  <a:srgbClr val="FFFF00"/>
                </a:solidFill>
              </a:rPr>
              <a:t> </a:t>
            </a:r>
            <a:r>
              <a:rPr lang="en-US" altLang="en-US" sz="5400" dirty="0" err="1">
                <a:solidFill>
                  <a:srgbClr val="FFFF00"/>
                </a:solidFill>
              </a:rPr>
              <a:t>nhau</a:t>
            </a:r>
            <a:r>
              <a:rPr lang="en-US" altLang="en-US" sz="5400" dirty="0">
                <a:solidFill>
                  <a:srgbClr val="FFFF00"/>
                </a:solidFill>
              </a:rPr>
              <a:t> ta </a:t>
            </a:r>
            <a:r>
              <a:rPr lang="en-US" altLang="en-US" sz="5400" dirty="0" err="1">
                <a:solidFill>
                  <a:srgbClr val="FFFF00"/>
                </a:solidFill>
              </a:rPr>
              <a:t>hát</a:t>
            </a:r>
            <a:r>
              <a:rPr lang="en-US" altLang="en-US" sz="5400" dirty="0">
                <a:solidFill>
                  <a:srgbClr val="FFFF00"/>
                </a:solidFill>
              </a:rPr>
              <a:t> </a:t>
            </a:r>
            <a:r>
              <a:rPr lang="en-US" altLang="en-US" sz="5400" dirty="0" err="1">
                <a:solidFill>
                  <a:srgbClr val="FFFF00"/>
                </a:solidFill>
              </a:rPr>
              <a:t>vang</a:t>
            </a:r>
            <a:r>
              <a:rPr lang="en-US" altLang="en-US" sz="5400" dirty="0">
                <a:solidFill>
                  <a:srgbClr val="FFFF00"/>
                </a:solidFill>
              </a:rPr>
              <a:t>, </a:t>
            </a:r>
            <a:r>
              <a:rPr lang="en-US" altLang="en-US" sz="5400" dirty="0" err="1">
                <a:solidFill>
                  <a:srgbClr val="FFFF00"/>
                </a:solidFill>
              </a:rPr>
              <a:t>gặt</a:t>
            </a:r>
            <a:r>
              <a:rPr lang="en-US" altLang="en-US" sz="5400" dirty="0">
                <a:solidFill>
                  <a:srgbClr val="FFFF00"/>
                </a:solidFill>
              </a:rPr>
              <a:t> </a:t>
            </a:r>
            <a:r>
              <a:rPr lang="en-US" altLang="en-US" sz="5400" dirty="0" err="1">
                <a:solidFill>
                  <a:srgbClr val="FFFF00"/>
                </a:solidFill>
              </a:rPr>
              <a:t>lúa</a:t>
            </a:r>
            <a:r>
              <a:rPr lang="en-US" altLang="en-US" sz="5400" dirty="0">
                <a:solidFill>
                  <a:srgbClr val="FFFF00"/>
                </a:solidFill>
              </a:rPr>
              <a:t> </a:t>
            </a:r>
            <a:r>
              <a:rPr lang="en-US" altLang="en-US" sz="5400" dirty="0" err="1">
                <a:solidFill>
                  <a:srgbClr val="FFFF00"/>
                </a:solidFill>
              </a:rPr>
              <a:t>cánh</a:t>
            </a:r>
            <a:r>
              <a:rPr lang="en-US" altLang="en-US" sz="5400" dirty="0">
                <a:solidFill>
                  <a:srgbClr val="FFFF00"/>
                </a:solidFill>
              </a:rPr>
              <a:t> </a:t>
            </a:r>
            <a:r>
              <a:rPr lang="en-US" altLang="en-US" sz="5400" dirty="0" err="1">
                <a:solidFill>
                  <a:srgbClr val="FFFF00"/>
                </a:solidFill>
              </a:rPr>
              <a:t>đồng</a:t>
            </a:r>
            <a:r>
              <a:rPr lang="en-US" altLang="en-US" sz="5400" dirty="0">
                <a:solidFill>
                  <a:srgbClr val="FFFF00"/>
                </a:solidFill>
              </a:rPr>
              <a:t> </a:t>
            </a:r>
            <a:r>
              <a:rPr lang="en-US" altLang="en-US" sz="5400" dirty="0" err="1">
                <a:solidFill>
                  <a:srgbClr val="FFFF00"/>
                </a:solidFill>
              </a:rPr>
              <a:t>vàng</a:t>
            </a:r>
            <a:r>
              <a:rPr lang="en-US" altLang="en-US" sz="5400" dirty="0">
                <a:solidFill>
                  <a:srgbClr val="FFFF00"/>
                </a:solidFill>
              </a:rPr>
              <a:t>. </a:t>
            </a:r>
            <a:r>
              <a:rPr lang="en-US" altLang="en-US" sz="5400" dirty="0" err="1">
                <a:solidFill>
                  <a:srgbClr val="FFFF00"/>
                </a:solidFill>
              </a:rPr>
              <a:t>Hè</a:t>
            </a:r>
            <a:r>
              <a:rPr lang="en-US" altLang="en-US" sz="5400" dirty="0">
                <a:solidFill>
                  <a:srgbClr val="FFFF00"/>
                </a:solidFill>
              </a:rPr>
              <a:t> </a:t>
            </a:r>
            <a:r>
              <a:rPr lang="en-US" altLang="en-US" sz="5400" dirty="0" err="1">
                <a:solidFill>
                  <a:srgbClr val="FFFF00"/>
                </a:solidFill>
              </a:rPr>
              <a:t>cùng</a:t>
            </a:r>
            <a:r>
              <a:rPr lang="en-US" altLang="en-US" sz="5400" dirty="0">
                <a:solidFill>
                  <a:srgbClr val="FFFF00"/>
                </a:solidFill>
              </a:rPr>
              <a:t> </a:t>
            </a:r>
            <a:r>
              <a:rPr lang="en-US" altLang="en-US" sz="5400" dirty="0" err="1">
                <a:solidFill>
                  <a:srgbClr val="FFFF00"/>
                </a:solidFill>
              </a:rPr>
              <a:t>nhau</a:t>
            </a:r>
            <a:r>
              <a:rPr lang="en-US" altLang="en-US" sz="5400" dirty="0">
                <a:solidFill>
                  <a:srgbClr val="FFFF00"/>
                </a:solidFill>
              </a:rPr>
              <a:t> </a:t>
            </a:r>
            <a:r>
              <a:rPr lang="en-US" altLang="en-US" sz="5400" dirty="0" err="1">
                <a:solidFill>
                  <a:srgbClr val="FFFF00"/>
                </a:solidFill>
              </a:rPr>
              <a:t>gánh</a:t>
            </a:r>
            <a:r>
              <a:rPr lang="en-US" altLang="en-US" sz="5400" dirty="0">
                <a:solidFill>
                  <a:srgbClr val="FFFF00"/>
                </a:solidFill>
              </a:rPr>
              <a:t> </a:t>
            </a:r>
            <a:r>
              <a:rPr lang="en-US" altLang="en-US" sz="5400" dirty="0" err="1">
                <a:solidFill>
                  <a:srgbClr val="FFFF00"/>
                </a:solidFill>
              </a:rPr>
              <a:t>lúa</a:t>
            </a:r>
            <a:r>
              <a:rPr lang="en-US" altLang="en-US" sz="5400" dirty="0">
                <a:solidFill>
                  <a:srgbClr val="FFFF00"/>
                </a:solidFill>
              </a:rPr>
              <a:t> </a:t>
            </a:r>
            <a:r>
              <a:rPr lang="en-US" altLang="en-US" sz="5400" dirty="0" err="1">
                <a:solidFill>
                  <a:srgbClr val="FFFF00"/>
                </a:solidFill>
              </a:rPr>
              <a:t>vô</a:t>
            </a:r>
            <a:r>
              <a:rPr lang="en-US" altLang="en-US" sz="5400" dirty="0">
                <a:solidFill>
                  <a:srgbClr val="FFFF00"/>
                </a:solidFill>
              </a:rPr>
              <a:t>,  </a:t>
            </a:r>
            <a:r>
              <a:rPr lang="en-US" altLang="en-US" sz="5400" dirty="0" err="1">
                <a:solidFill>
                  <a:srgbClr val="FFFF00"/>
                </a:solidFill>
              </a:rPr>
              <a:t>đem</a:t>
            </a:r>
            <a:r>
              <a:rPr lang="en-US" altLang="en-US" sz="5400" dirty="0">
                <a:solidFill>
                  <a:srgbClr val="FFFF00"/>
                </a:solidFill>
              </a:rPr>
              <a:t> </a:t>
            </a:r>
            <a:r>
              <a:rPr lang="en-US" altLang="en-US" sz="5400" dirty="0" err="1">
                <a:solidFill>
                  <a:srgbClr val="FFFF00"/>
                </a:solidFill>
              </a:rPr>
              <a:t>nộp</a:t>
            </a:r>
            <a:r>
              <a:rPr lang="en-US" altLang="en-US" sz="5400" dirty="0">
                <a:solidFill>
                  <a:srgbClr val="FFFF00"/>
                </a:solidFill>
              </a:rPr>
              <a:t> </a:t>
            </a:r>
            <a:r>
              <a:rPr lang="en-US" altLang="en-US" sz="5400" dirty="0" err="1">
                <a:solidFill>
                  <a:srgbClr val="FFFF00"/>
                </a:solidFill>
              </a:rPr>
              <a:t>hết</a:t>
            </a:r>
            <a:r>
              <a:rPr lang="en-US" altLang="en-US" sz="5400" dirty="0">
                <a:solidFill>
                  <a:srgbClr val="FFFF00"/>
                </a:solidFill>
              </a:rPr>
              <a:t> </a:t>
            </a:r>
            <a:br>
              <a:rPr lang="en-US" altLang="en-US" sz="5400" dirty="0">
                <a:solidFill>
                  <a:srgbClr val="FFFF00"/>
                </a:solidFill>
              </a:rPr>
            </a:br>
            <a:r>
              <a:rPr lang="en-US" altLang="en-US" sz="5400" dirty="0" err="1">
                <a:solidFill>
                  <a:srgbClr val="FFFF00"/>
                </a:solidFill>
              </a:rPr>
              <a:t>trong</a:t>
            </a:r>
            <a:r>
              <a:rPr lang="en-US" altLang="en-US" sz="5400" dirty="0">
                <a:solidFill>
                  <a:srgbClr val="FFFF00"/>
                </a:solidFill>
              </a:rPr>
              <a:t> </a:t>
            </a:r>
            <a:r>
              <a:rPr lang="en-US" altLang="en-US" sz="5400" dirty="0" err="1">
                <a:solidFill>
                  <a:srgbClr val="FFFF00"/>
                </a:solidFill>
              </a:rPr>
              <a:t>kho</a:t>
            </a:r>
            <a:r>
              <a:rPr lang="en-US" altLang="en-US" sz="5400" dirty="0">
                <a:solidFill>
                  <a:srgbClr val="FFFF00"/>
                </a:solidFill>
              </a:rPr>
              <a:t>.</a:t>
            </a:r>
            <a:endParaRPr lang="ru-RU" altLang="en-US" sz="54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C28D8AD9-C989-44F2-AC6F-A4BBA209C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1. Ban mai hăng hái lên đường, ta đem theo giống thiên thượng, luôn ban trưa trải ban chiều, đến tối gieo cùng phương. </a:t>
            </a:r>
            <a:endParaRPr lang="ru-RU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80E107C0-D615-4DA2-9BCB-CB7276FBA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Rồi</a:t>
            </a:r>
            <a:r>
              <a:rPr lang="en-US" altLang="en-US" dirty="0"/>
              <a:t> </a:t>
            </a:r>
            <a:r>
              <a:rPr lang="en-US" altLang="en-US" dirty="0" err="1"/>
              <a:t>trông</a:t>
            </a:r>
            <a:r>
              <a:rPr lang="en-US" altLang="en-US" dirty="0"/>
              <a:t> </a:t>
            </a:r>
            <a:r>
              <a:rPr lang="en-US" altLang="en-US" dirty="0" err="1"/>
              <a:t>cho</a:t>
            </a:r>
            <a:r>
              <a:rPr lang="en-US" altLang="en-US" dirty="0"/>
              <a:t> </a:t>
            </a:r>
            <a:r>
              <a:rPr lang="en-US" altLang="en-US" dirty="0" err="1"/>
              <a:t>lúa</a:t>
            </a:r>
            <a:r>
              <a:rPr lang="en-US" altLang="en-US" dirty="0"/>
              <a:t> </a:t>
            </a:r>
            <a:r>
              <a:rPr lang="en-US" altLang="en-US" dirty="0" err="1"/>
              <a:t>chín</a:t>
            </a:r>
            <a:r>
              <a:rPr lang="en-US" altLang="en-US" dirty="0"/>
              <a:t> </a:t>
            </a:r>
            <a:r>
              <a:rPr lang="en-US" altLang="en-US" dirty="0" err="1"/>
              <a:t>vàng</a:t>
            </a:r>
            <a:r>
              <a:rPr lang="en-US" altLang="en-US" dirty="0"/>
              <a:t>, </a:t>
            </a:r>
            <a:r>
              <a:rPr lang="en-US" altLang="en-US" dirty="0" err="1"/>
              <a:t>vui</a:t>
            </a:r>
            <a:r>
              <a:rPr lang="en-US" altLang="en-US" dirty="0"/>
              <a:t> </a:t>
            </a:r>
            <a:r>
              <a:rPr lang="en-US" altLang="en-US" dirty="0" err="1"/>
              <a:t>đem</a:t>
            </a:r>
            <a:r>
              <a:rPr lang="en-US" altLang="en-US" dirty="0"/>
              <a:t> </a:t>
            </a:r>
            <a:r>
              <a:rPr lang="en-US" altLang="en-US" dirty="0" err="1"/>
              <a:t>lưỡi</a:t>
            </a:r>
            <a:r>
              <a:rPr lang="en-US" altLang="en-US" dirty="0"/>
              <a:t> </a:t>
            </a:r>
            <a:r>
              <a:rPr lang="en-US" altLang="en-US" dirty="0" err="1"/>
              <a:t>hái</a:t>
            </a:r>
            <a:r>
              <a:rPr lang="en-US" altLang="en-US" dirty="0"/>
              <a:t> </a:t>
            </a:r>
            <a:r>
              <a:rPr lang="en-US" altLang="en-US" dirty="0" err="1"/>
              <a:t>lên</a:t>
            </a:r>
            <a:r>
              <a:rPr lang="en-US" altLang="en-US" dirty="0"/>
              <a:t> </a:t>
            </a:r>
            <a:r>
              <a:rPr lang="en-US" altLang="en-US" dirty="0" err="1"/>
              <a:t>đàng</a:t>
            </a:r>
            <a:r>
              <a:rPr lang="en-US" altLang="en-US" dirty="0"/>
              <a:t>, </a:t>
            </a:r>
            <a:r>
              <a:rPr lang="en-US" altLang="en-US" dirty="0" err="1"/>
              <a:t>gặt</a:t>
            </a:r>
            <a:r>
              <a:rPr lang="en-US" altLang="en-US" dirty="0"/>
              <a:t> </a:t>
            </a:r>
            <a:r>
              <a:rPr lang="en-US" altLang="en-US" dirty="0" err="1"/>
              <a:t>rồi</a:t>
            </a:r>
            <a:r>
              <a:rPr lang="en-US" altLang="en-US" dirty="0"/>
              <a:t> bao </a:t>
            </a:r>
            <a:r>
              <a:rPr lang="en-US" altLang="en-US" dirty="0" err="1"/>
              <a:t>bó</a:t>
            </a:r>
            <a:r>
              <a:rPr lang="en-US" altLang="en-US" dirty="0"/>
              <a:t> </a:t>
            </a:r>
            <a:r>
              <a:rPr lang="en-US" altLang="en-US" dirty="0" err="1"/>
              <a:t>lúa</a:t>
            </a:r>
            <a:r>
              <a:rPr lang="en-US" altLang="en-US" dirty="0"/>
              <a:t> </a:t>
            </a:r>
            <a:r>
              <a:rPr lang="en-US" altLang="en-US" dirty="0" err="1"/>
              <a:t>kia</a:t>
            </a:r>
            <a:r>
              <a:rPr lang="en-US" altLang="en-US" dirty="0"/>
              <a:t>, </a:t>
            </a:r>
            <a:r>
              <a:rPr lang="en-US" altLang="en-US" dirty="0" err="1"/>
              <a:t>vui</a:t>
            </a:r>
            <a:r>
              <a:rPr lang="en-US" altLang="en-US" dirty="0"/>
              <a:t> </a:t>
            </a:r>
            <a:r>
              <a:rPr lang="en-US" altLang="en-US" dirty="0" err="1"/>
              <a:t>mừng</a:t>
            </a:r>
            <a:r>
              <a:rPr lang="en-US" altLang="en-US" dirty="0"/>
              <a:t> </a:t>
            </a:r>
            <a:r>
              <a:rPr lang="en-US" altLang="en-US" dirty="0" err="1"/>
              <a:t>gánh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ngay</a:t>
            </a:r>
            <a:r>
              <a:rPr lang="en-US" altLang="en-US" dirty="0"/>
              <a:t> </a:t>
            </a:r>
            <a:r>
              <a:rPr lang="en-US" altLang="en-US" dirty="0" err="1"/>
              <a:t>về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0C4F8AF9-A19E-4159-9C8D-0F635712296C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sz="5400">
                <a:solidFill>
                  <a:srgbClr val="FFFF00"/>
                </a:solidFill>
              </a:rPr>
              <a:t>Cùng nhau ta hát vang, gặt lúa cánh đồng vàng. Lòng từ nay khoan khoái thay, bó lúa </a:t>
            </a:r>
            <a:br>
              <a:rPr lang="en-US" altLang="en-US" sz="5400">
                <a:solidFill>
                  <a:srgbClr val="FFFF00"/>
                </a:solidFill>
              </a:rPr>
            </a:br>
            <a:r>
              <a:rPr lang="en-US" altLang="en-US" sz="5400">
                <a:solidFill>
                  <a:srgbClr val="FFFF00"/>
                </a:solidFill>
              </a:rPr>
              <a:t>đem về đây. </a:t>
            </a:r>
            <a:endParaRPr lang="ru-RU" altLang="en-US" sz="540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BD784D75-54B2-4872-A222-3038501AA86C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sz="5400" dirty="0" err="1">
                <a:solidFill>
                  <a:srgbClr val="FFFF00"/>
                </a:solidFill>
              </a:rPr>
              <a:t>Cùng</a:t>
            </a:r>
            <a:r>
              <a:rPr lang="en-US" altLang="en-US" sz="5400" dirty="0">
                <a:solidFill>
                  <a:srgbClr val="FFFF00"/>
                </a:solidFill>
              </a:rPr>
              <a:t> </a:t>
            </a:r>
            <a:r>
              <a:rPr lang="en-US" altLang="en-US" sz="5400" dirty="0" err="1">
                <a:solidFill>
                  <a:srgbClr val="FFFF00"/>
                </a:solidFill>
              </a:rPr>
              <a:t>nhau</a:t>
            </a:r>
            <a:r>
              <a:rPr lang="en-US" altLang="en-US" sz="5400" dirty="0">
                <a:solidFill>
                  <a:srgbClr val="FFFF00"/>
                </a:solidFill>
              </a:rPr>
              <a:t> ta </a:t>
            </a:r>
            <a:r>
              <a:rPr lang="en-US" altLang="en-US" sz="5400" dirty="0" err="1">
                <a:solidFill>
                  <a:srgbClr val="FFFF00"/>
                </a:solidFill>
              </a:rPr>
              <a:t>hát</a:t>
            </a:r>
            <a:r>
              <a:rPr lang="en-US" altLang="en-US" sz="5400" dirty="0">
                <a:solidFill>
                  <a:srgbClr val="FFFF00"/>
                </a:solidFill>
              </a:rPr>
              <a:t> </a:t>
            </a:r>
            <a:r>
              <a:rPr lang="en-US" altLang="en-US" sz="5400" dirty="0" err="1">
                <a:solidFill>
                  <a:srgbClr val="FFFF00"/>
                </a:solidFill>
              </a:rPr>
              <a:t>vang</a:t>
            </a:r>
            <a:r>
              <a:rPr lang="en-US" altLang="en-US" sz="5400" dirty="0">
                <a:solidFill>
                  <a:srgbClr val="FFFF00"/>
                </a:solidFill>
              </a:rPr>
              <a:t>, </a:t>
            </a:r>
            <a:r>
              <a:rPr lang="en-US" altLang="en-US" sz="5400" dirty="0" err="1">
                <a:solidFill>
                  <a:srgbClr val="FFFF00"/>
                </a:solidFill>
              </a:rPr>
              <a:t>gặt</a:t>
            </a:r>
            <a:r>
              <a:rPr lang="en-US" altLang="en-US" sz="5400" dirty="0">
                <a:solidFill>
                  <a:srgbClr val="FFFF00"/>
                </a:solidFill>
              </a:rPr>
              <a:t> </a:t>
            </a:r>
            <a:r>
              <a:rPr lang="en-US" altLang="en-US" sz="5400" dirty="0" err="1">
                <a:solidFill>
                  <a:srgbClr val="FFFF00"/>
                </a:solidFill>
              </a:rPr>
              <a:t>lúa</a:t>
            </a:r>
            <a:r>
              <a:rPr lang="en-US" altLang="en-US" sz="5400" dirty="0">
                <a:solidFill>
                  <a:srgbClr val="FFFF00"/>
                </a:solidFill>
              </a:rPr>
              <a:t> </a:t>
            </a:r>
            <a:r>
              <a:rPr lang="en-US" altLang="en-US" sz="5400" dirty="0" err="1">
                <a:solidFill>
                  <a:srgbClr val="FFFF00"/>
                </a:solidFill>
              </a:rPr>
              <a:t>cánh</a:t>
            </a:r>
            <a:r>
              <a:rPr lang="en-US" altLang="en-US" sz="5400" dirty="0">
                <a:solidFill>
                  <a:srgbClr val="FFFF00"/>
                </a:solidFill>
              </a:rPr>
              <a:t> </a:t>
            </a:r>
            <a:r>
              <a:rPr lang="en-US" altLang="en-US" sz="5400" dirty="0" err="1">
                <a:solidFill>
                  <a:srgbClr val="FFFF00"/>
                </a:solidFill>
              </a:rPr>
              <a:t>đồng</a:t>
            </a:r>
            <a:r>
              <a:rPr lang="en-US" altLang="en-US" sz="5400" dirty="0">
                <a:solidFill>
                  <a:srgbClr val="FFFF00"/>
                </a:solidFill>
              </a:rPr>
              <a:t> </a:t>
            </a:r>
            <a:r>
              <a:rPr lang="en-US" altLang="en-US" sz="5400" dirty="0" err="1">
                <a:solidFill>
                  <a:srgbClr val="FFFF00"/>
                </a:solidFill>
              </a:rPr>
              <a:t>vàng</a:t>
            </a:r>
            <a:r>
              <a:rPr lang="en-US" altLang="en-US" sz="5400" dirty="0">
                <a:solidFill>
                  <a:srgbClr val="FFFF00"/>
                </a:solidFill>
              </a:rPr>
              <a:t>. </a:t>
            </a:r>
            <a:r>
              <a:rPr lang="en-US" altLang="en-US" sz="5400" dirty="0" err="1">
                <a:solidFill>
                  <a:srgbClr val="FFFF00"/>
                </a:solidFill>
              </a:rPr>
              <a:t>Hè</a:t>
            </a:r>
            <a:r>
              <a:rPr lang="en-US" altLang="en-US" sz="5400" dirty="0">
                <a:solidFill>
                  <a:srgbClr val="FFFF00"/>
                </a:solidFill>
              </a:rPr>
              <a:t> </a:t>
            </a:r>
            <a:r>
              <a:rPr lang="en-US" altLang="en-US" sz="5400" dirty="0" err="1">
                <a:solidFill>
                  <a:srgbClr val="FFFF00"/>
                </a:solidFill>
              </a:rPr>
              <a:t>cùng</a:t>
            </a:r>
            <a:r>
              <a:rPr lang="en-US" altLang="en-US" sz="5400" dirty="0">
                <a:solidFill>
                  <a:srgbClr val="FFFF00"/>
                </a:solidFill>
              </a:rPr>
              <a:t> </a:t>
            </a:r>
            <a:r>
              <a:rPr lang="en-US" altLang="en-US" sz="5400" dirty="0" err="1">
                <a:solidFill>
                  <a:srgbClr val="FFFF00"/>
                </a:solidFill>
              </a:rPr>
              <a:t>nhau</a:t>
            </a:r>
            <a:r>
              <a:rPr lang="en-US" altLang="en-US" sz="5400" dirty="0">
                <a:solidFill>
                  <a:srgbClr val="FFFF00"/>
                </a:solidFill>
              </a:rPr>
              <a:t> </a:t>
            </a:r>
            <a:r>
              <a:rPr lang="en-US" altLang="en-US" sz="5400" dirty="0" err="1">
                <a:solidFill>
                  <a:srgbClr val="FFFF00"/>
                </a:solidFill>
              </a:rPr>
              <a:t>gánh</a:t>
            </a:r>
            <a:r>
              <a:rPr lang="en-US" altLang="en-US" sz="5400" dirty="0">
                <a:solidFill>
                  <a:srgbClr val="FFFF00"/>
                </a:solidFill>
              </a:rPr>
              <a:t> </a:t>
            </a:r>
            <a:r>
              <a:rPr lang="en-US" altLang="en-US" sz="5400" dirty="0" err="1">
                <a:solidFill>
                  <a:srgbClr val="FFFF00"/>
                </a:solidFill>
              </a:rPr>
              <a:t>lúa</a:t>
            </a:r>
            <a:r>
              <a:rPr lang="en-US" altLang="en-US" sz="5400" dirty="0">
                <a:solidFill>
                  <a:srgbClr val="FFFF00"/>
                </a:solidFill>
              </a:rPr>
              <a:t> </a:t>
            </a:r>
            <a:r>
              <a:rPr lang="en-US" altLang="en-US" sz="5400" dirty="0" err="1">
                <a:solidFill>
                  <a:srgbClr val="FFFF00"/>
                </a:solidFill>
              </a:rPr>
              <a:t>vô</a:t>
            </a:r>
            <a:r>
              <a:rPr lang="en-US" altLang="en-US" sz="5400" dirty="0">
                <a:solidFill>
                  <a:srgbClr val="FFFF00"/>
                </a:solidFill>
              </a:rPr>
              <a:t>,  </a:t>
            </a:r>
            <a:r>
              <a:rPr lang="en-US" altLang="en-US" sz="5400" dirty="0" err="1">
                <a:solidFill>
                  <a:srgbClr val="FFFF00"/>
                </a:solidFill>
              </a:rPr>
              <a:t>đem</a:t>
            </a:r>
            <a:r>
              <a:rPr lang="en-US" altLang="en-US" sz="5400" dirty="0">
                <a:solidFill>
                  <a:srgbClr val="FFFF00"/>
                </a:solidFill>
              </a:rPr>
              <a:t> </a:t>
            </a:r>
            <a:r>
              <a:rPr lang="en-US" altLang="en-US" sz="5400" dirty="0" err="1">
                <a:solidFill>
                  <a:srgbClr val="FFFF00"/>
                </a:solidFill>
              </a:rPr>
              <a:t>nộp</a:t>
            </a:r>
            <a:r>
              <a:rPr lang="en-US" altLang="en-US" sz="5400" dirty="0">
                <a:solidFill>
                  <a:srgbClr val="FFFF00"/>
                </a:solidFill>
              </a:rPr>
              <a:t> </a:t>
            </a:r>
            <a:r>
              <a:rPr lang="en-US" altLang="en-US" sz="5400" dirty="0" err="1">
                <a:solidFill>
                  <a:srgbClr val="FFFF00"/>
                </a:solidFill>
              </a:rPr>
              <a:t>hết</a:t>
            </a:r>
            <a:r>
              <a:rPr lang="en-US" altLang="en-US" sz="5400" dirty="0">
                <a:solidFill>
                  <a:srgbClr val="FFFF00"/>
                </a:solidFill>
              </a:rPr>
              <a:t> </a:t>
            </a:r>
            <a:br>
              <a:rPr lang="en-US" altLang="en-US" sz="5400" dirty="0">
                <a:solidFill>
                  <a:srgbClr val="FFFF00"/>
                </a:solidFill>
              </a:rPr>
            </a:br>
            <a:r>
              <a:rPr lang="en-US" altLang="en-US" sz="5400" dirty="0" err="1">
                <a:solidFill>
                  <a:srgbClr val="FFFF00"/>
                </a:solidFill>
              </a:rPr>
              <a:t>trong</a:t>
            </a:r>
            <a:r>
              <a:rPr lang="en-US" altLang="en-US" sz="5400" dirty="0">
                <a:solidFill>
                  <a:srgbClr val="FFFF00"/>
                </a:solidFill>
              </a:rPr>
              <a:t> </a:t>
            </a:r>
            <a:r>
              <a:rPr lang="en-US" altLang="en-US" sz="5400" dirty="0" err="1">
                <a:solidFill>
                  <a:srgbClr val="FFFF00"/>
                </a:solidFill>
              </a:rPr>
              <a:t>kho</a:t>
            </a:r>
            <a:r>
              <a:rPr lang="en-US" altLang="en-US" sz="5400" dirty="0">
                <a:solidFill>
                  <a:srgbClr val="FFFF00"/>
                </a:solidFill>
              </a:rPr>
              <a:t>.</a:t>
            </a:r>
            <a:endParaRPr lang="ru-RU" altLang="en-US" sz="54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D91B688C-D704-4D23-AA5F-76F16075F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2. Hanh thông hay chẳng gặp thời, chuyên tâm gieo khắp phương trời, tuy cơn mưa nắng đông hè, giá tuyết không hề ngơi. </a:t>
            </a:r>
            <a:endParaRPr lang="ru-RU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0928BAD7-459F-4C93-A57D-50DD1604A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Mùa</a:t>
            </a:r>
            <a:r>
              <a:rPr lang="en-US" altLang="en-US" dirty="0"/>
              <a:t> </a:t>
            </a:r>
            <a:r>
              <a:rPr lang="en-US" altLang="en-US" dirty="0" err="1"/>
              <a:t>đây</a:t>
            </a:r>
            <a:r>
              <a:rPr lang="en-US" altLang="en-US" dirty="0"/>
              <a:t> </a:t>
            </a:r>
            <a:r>
              <a:rPr lang="en-US" altLang="en-US" dirty="0" err="1"/>
              <a:t>hoa</a:t>
            </a:r>
            <a:r>
              <a:rPr lang="en-US" altLang="en-US" dirty="0"/>
              <a:t> </a:t>
            </a:r>
            <a:r>
              <a:rPr lang="en-US" altLang="en-US" dirty="0" err="1"/>
              <a:t>quả</a:t>
            </a:r>
            <a:r>
              <a:rPr lang="en-US" altLang="en-US" dirty="0"/>
              <a:t> ê </a:t>
            </a:r>
            <a:r>
              <a:rPr lang="en-US" altLang="en-US" dirty="0" err="1"/>
              <a:t>hề</a:t>
            </a:r>
            <a:r>
              <a:rPr lang="en-US" altLang="en-US" dirty="0"/>
              <a:t>, </a:t>
            </a:r>
            <a:r>
              <a:rPr lang="en-US" altLang="en-US" dirty="0" err="1"/>
              <a:t>công</a:t>
            </a:r>
            <a:r>
              <a:rPr lang="en-US" altLang="en-US" dirty="0"/>
              <a:t> </a:t>
            </a:r>
            <a:r>
              <a:rPr lang="en-US" altLang="en-US" dirty="0" err="1"/>
              <a:t>lao</a:t>
            </a:r>
            <a:r>
              <a:rPr lang="en-US" altLang="en-US" dirty="0"/>
              <a:t> ta </a:t>
            </a:r>
            <a:r>
              <a:rPr lang="en-US" altLang="en-US" dirty="0" err="1"/>
              <a:t>hết</a:t>
            </a:r>
            <a:r>
              <a:rPr lang="en-US" altLang="en-US" dirty="0"/>
              <a:t> </a:t>
            </a:r>
            <a:r>
              <a:rPr lang="en-US" altLang="en-US" dirty="0" err="1"/>
              <a:t>nặng</a:t>
            </a:r>
            <a:r>
              <a:rPr lang="en-US" altLang="en-US" dirty="0"/>
              <a:t> </a:t>
            </a:r>
            <a:r>
              <a:rPr lang="en-US" altLang="en-US" dirty="0" err="1"/>
              <a:t>nề</a:t>
            </a:r>
            <a:r>
              <a:rPr lang="en-US" altLang="en-US" dirty="0"/>
              <a:t>, </a:t>
            </a:r>
            <a:r>
              <a:rPr lang="en-US" altLang="en-US" dirty="0" err="1"/>
              <a:t>gặt</a:t>
            </a:r>
            <a:r>
              <a:rPr lang="en-US" altLang="en-US" dirty="0"/>
              <a:t> </a:t>
            </a:r>
            <a:r>
              <a:rPr lang="en-US" altLang="en-US" dirty="0" err="1"/>
              <a:t>rồi</a:t>
            </a:r>
            <a:r>
              <a:rPr lang="en-US" altLang="en-US" dirty="0"/>
              <a:t> </a:t>
            </a:r>
            <a:r>
              <a:rPr lang="en-US" altLang="en-US" dirty="0" err="1"/>
              <a:t>bao</a:t>
            </a:r>
            <a:r>
              <a:rPr lang="en-US" altLang="en-US" dirty="0"/>
              <a:t> </a:t>
            </a:r>
            <a:r>
              <a:rPr lang="en-US" altLang="en-US" dirty="0" err="1"/>
              <a:t>bó</a:t>
            </a:r>
            <a:r>
              <a:rPr lang="en-US" altLang="en-US" dirty="0"/>
              <a:t> </a:t>
            </a:r>
            <a:r>
              <a:rPr lang="en-US" altLang="en-US" dirty="0" err="1"/>
              <a:t>lúa</a:t>
            </a:r>
            <a:r>
              <a:rPr lang="en-US" altLang="en-US" dirty="0"/>
              <a:t> </a:t>
            </a:r>
            <a:r>
              <a:rPr lang="en-US" altLang="en-US" dirty="0" err="1"/>
              <a:t>kia</a:t>
            </a:r>
            <a:r>
              <a:rPr lang="en-US" altLang="en-US" dirty="0"/>
              <a:t>, </a:t>
            </a:r>
            <a:r>
              <a:rPr lang="en-US" altLang="en-US" dirty="0" err="1"/>
              <a:t>vui</a:t>
            </a:r>
            <a:r>
              <a:rPr lang="en-US" altLang="en-US" dirty="0"/>
              <a:t> </a:t>
            </a:r>
            <a:r>
              <a:rPr lang="en-US" altLang="en-US" dirty="0" err="1"/>
              <a:t>mừng</a:t>
            </a:r>
            <a:r>
              <a:rPr lang="en-US" altLang="en-US" dirty="0"/>
              <a:t> </a:t>
            </a:r>
            <a:r>
              <a:rPr lang="en-US" altLang="en-US" dirty="0" err="1"/>
              <a:t>gánh</a:t>
            </a:r>
            <a:r>
              <a:rPr lang="en-US" altLang="en-US" dirty="0"/>
              <a:t> </a:t>
            </a:r>
            <a:r>
              <a:rPr lang="en-US" altLang="en-US" dirty="0" err="1"/>
              <a:t>ngay</a:t>
            </a:r>
            <a:r>
              <a:rPr lang="en-US" altLang="en-US" dirty="0"/>
              <a:t> </a:t>
            </a:r>
            <a:r>
              <a:rPr lang="en-US" altLang="en-US" dirty="0" err="1"/>
              <a:t>về</a:t>
            </a:r>
            <a:r>
              <a:rPr lang="en-US" altLang="en-US" smtClean="0"/>
              <a:t>.</a:t>
            </a:r>
            <a:endParaRPr lang="ru-RU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110C4869-2D56-46B5-BC46-A3A710B19434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sz="5400">
                <a:solidFill>
                  <a:srgbClr val="FFFF00"/>
                </a:solidFill>
              </a:rPr>
              <a:t>Cùng nhau ta hát vang, gặt lúa cánh đồng vàng. Lòng từ nay khoan khoái thay, bó lúa </a:t>
            </a:r>
            <a:br>
              <a:rPr lang="en-US" altLang="en-US" sz="5400">
                <a:solidFill>
                  <a:srgbClr val="FFFF00"/>
                </a:solidFill>
              </a:rPr>
            </a:br>
            <a:r>
              <a:rPr lang="en-US" altLang="en-US" sz="5400">
                <a:solidFill>
                  <a:srgbClr val="FFFF00"/>
                </a:solidFill>
              </a:rPr>
              <a:t>đem về đây. </a:t>
            </a:r>
            <a:endParaRPr lang="ru-RU" altLang="en-US" sz="540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7C623940-B30E-479C-B60A-37221C0032D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sz="5400" dirty="0" err="1">
                <a:solidFill>
                  <a:srgbClr val="FFFF00"/>
                </a:solidFill>
              </a:rPr>
              <a:t>Cùng</a:t>
            </a:r>
            <a:r>
              <a:rPr lang="en-US" altLang="en-US" sz="5400" dirty="0">
                <a:solidFill>
                  <a:srgbClr val="FFFF00"/>
                </a:solidFill>
              </a:rPr>
              <a:t> </a:t>
            </a:r>
            <a:r>
              <a:rPr lang="en-US" altLang="en-US" sz="5400" dirty="0" err="1">
                <a:solidFill>
                  <a:srgbClr val="FFFF00"/>
                </a:solidFill>
              </a:rPr>
              <a:t>nhau</a:t>
            </a:r>
            <a:r>
              <a:rPr lang="en-US" altLang="en-US" sz="5400" dirty="0">
                <a:solidFill>
                  <a:srgbClr val="FFFF00"/>
                </a:solidFill>
              </a:rPr>
              <a:t> ta </a:t>
            </a:r>
            <a:r>
              <a:rPr lang="en-US" altLang="en-US" sz="5400" dirty="0" err="1">
                <a:solidFill>
                  <a:srgbClr val="FFFF00"/>
                </a:solidFill>
              </a:rPr>
              <a:t>hát</a:t>
            </a:r>
            <a:r>
              <a:rPr lang="en-US" altLang="en-US" sz="5400" dirty="0">
                <a:solidFill>
                  <a:srgbClr val="FFFF00"/>
                </a:solidFill>
              </a:rPr>
              <a:t> </a:t>
            </a:r>
            <a:r>
              <a:rPr lang="en-US" altLang="en-US" sz="5400" dirty="0" err="1">
                <a:solidFill>
                  <a:srgbClr val="FFFF00"/>
                </a:solidFill>
              </a:rPr>
              <a:t>vang</a:t>
            </a:r>
            <a:r>
              <a:rPr lang="en-US" altLang="en-US" sz="5400" dirty="0">
                <a:solidFill>
                  <a:srgbClr val="FFFF00"/>
                </a:solidFill>
              </a:rPr>
              <a:t>, </a:t>
            </a:r>
            <a:r>
              <a:rPr lang="en-US" altLang="en-US" sz="5400" dirty="0" err="1">
                <a:solidFill>
                  <a:srgbClr val="FFFF00"/>
                </a:solidFill>
              </a:rPr>
              <a:t>gặt</a:t>
            </a:r>
            <a:r>
              <a:rPr lang="en-US" altLang="en-US" sz="5400" dirty="0">
                <a:solidFill>
                  <a:srgbClr val="FFFF00"/>
                </a:solidFill>
              </a:rPr>
              <a:t> </a:t>
            </a:r>
            <a:r>
              <a:rPr lang="en-US" altLang="en-US" sz="5400" dirty="0" err="1">
                <a:solidFill>
                  <a:srgbClr val="FFFF00"/>
                </a:solidFill>
              </a:rPr>
              <a:t>lúa</a:t>
            </a:r>
            <a:r>
              <a:rPr lang="en-US" altLang="en-US" sz="5400" dirty="0">
                <a:solidFill>
                  <a:srgbClr val="FFFF00"/>
                </a:solidFill>
              </a:rPr>
              <a:t> </a:t>
            </a:r>
            <a:r>
              <a:rPr lang="en-US" altLang="en-US" sz="5400" dirty="0" err="1">
                <a:solidFill>
                  <a:srgbClr val="FFFF00"/>
                </a:solidFill>
              </a:rPr>
              <a:t>cánh</a:t>
            </a:r>
            <a:r>
              <a:rPr lang="en-US" altLang="en-US" sz="5400" dirty="0">
                <a:solidFill>
                  <a:srgbClr val="FFFF00"/>
                </a:solidFill>
              </a:rPr>
              <a:t> </a:t>
            </a:r>
            <a:r>
              <a:rPr lang="en-US" altLang="en-US" sz="5400" dirty="0" err="1">
                <a:solidFill>
                  <a:srgbClr val="FFFF00"/>
                </a:solidFill>
              </a:rPr>
              <a:t>đồng</a:t>
            </a:r>
            <a:r>
              <a:rPr lang="en-US" altLang="en-US" sz="5400" dirty="0">
                <a:solidFill>
                  <a:srgbClr val="FFFF00"/>
                </a:solidFill>
              </a:rPr>
              <a:t> </a:t>
            </a:r>
            <a:r>
              <a:rPr lang="en-US" altLang="en-US" sz="5400" dirty="0" err="1">
                <a:solidFill>
                  <a:srgbClr val="FFFF00"/>
                </a:solidFill>
              </a:rPr>
              <a:t>vàng</a:t>
            </a:r>
            <a:r>
              <a:rPr lang="en-US" altLang="en-US" sz="5400" dirty="0">
                <a:solidFill>
                  <a:srgbClr val="FFFF00"/>
                </a:solidFill>
              </a:rPr>
              <a:t>. </a:t>
            </a:r>
            <a:r>
              <a:rPr lang="en-US" altLang="en-US" sz="5400" dirty="0" err="1">
                <a:solidFill>
                  <a:srgbClr val="FFFF00"/>
                </a:solidFill>
              </a:rPr>
              <a:t>Hè</a:t>
            </a:r>
            <a:r>
              <a:rPr lang="en-US" altLang="en-US" sz="5400" dirty="0">
                <a:solidFill>
                  <a:srgbClr val="FFFF00"/>
                </a:solidFill>
              </a:rPr>
              <a:t> </a:t>
            </a:r>
            <a:r>
              <a:rPr lang="en-US" altLang="en-US" sz="5400" dirty="0" err="1">
                <a:solidFill>
                  <a:srgbClr val="FFFF00"/>
                </a:solidFill>
              </a:rPr>
              <a:t>cùng</a:t>
            </a:r>
            <a:r>
              <a:rPr lang="en-US" altLang="en-US" sz="5400" dirty="0">
                <a:solidFill>
                  <a:srgbClr val="FFFF00"/>
                </a:solidFill>
              </a:rPr>
              <a:t> </a:t>
            </a:r>
            <a:r>
              <a:rPr lang="en-US" altLang="en-US" sz="5400" dirty="0" err="1">
                <a:solidFill>
                  <a:srgbClr val="FFFF00"/>
                </a:solidFill>
              </a:rPr>
              <a:t>nhau</a:t>
            </a:r>
            <a:r>
              <a:rPr lang="en-US" altLang="en-US" sz="5400" dirty="0">
                <a:solidFill>
                  <a:srgbClr val="FFFF00"/>
                </a:solidFill>
              </a:rPr>
              <a:t> </a:t>
            </a:r>
            <a:r>
              <a:rPr lang="en-US" altLang="en-US" sz="5400" dirty="0" err="1">
                <a:solidFill>
                  <a:srgbClr val="FFFF00"/>
                </a:solidFill>
              </a:rPr>
              <a:t>gánh</a:t>
            </a:r>
            <a:r>
              <a:rPr lang="en-US" altLang="en-US" sz="5400" dirty="0">
                <a:solidFill>
                  <a:srgbClr val="FFFF00"/>
                </a:solidFill>
              </a:rPr>
              <a:t> </a:t>
            </a:r>
            <a:r>
              <a:rPr lang="en-US" altLang="en-US" sz="5400" dirty="0" err="1">
                <a:solidFill>
                  <a:srgbClr val="FFFF00"/>
                </a:solidFill>
              </a:rPr>
              <a:t>lúa</a:t>
            </a:r>
            <a:r>
              <a:rPr lang="en-US" altLang="en-US" sz="5400" dirty="0">
                <a:solidFill>
                  <a:srgbClr val="FFFF00"/>
                </a:solidFill>
              </a:rPr>
              <a:t> </a:t>
            </a:r>
            <a:r>
              <a:rPr lang="en-US" altLang="en-US" sz="5400" dirty="0" err="1">
                <a:solidFill>
                  <a:srgbClr val="FFFF00"/>
                </a:solidFill>
              </a:rPr>
              <a:t>vô</a:t>
            </a:r>
            <a:r>
              <a:rPr lang="en-US" altLang="en-US" sz="5400" dirty="0">
                <a:solidFill>
                  <a:srgbClr val="FFFF00"/>
                </a:solidFill>
              </a:rPr>
              <a:t>,  </a:t>
            </a:r>
            <a:r>
              <a:rPr lang="en-US" altLang="en-US" sz="5400" dirty="0" err="1">
                <a:solidFill>
                  <a:srgbClr val="FFFF00"/>
                </a:solidFill>
              </a:rPr>
              <a:t>đem</a:t>
            </a:r>
            <a:r>
              <a:rPr lang="en-US" altLang="en-US" sz="5400" dirty="0">
                <a:solidFill>
                  <a:srgbClr val="FFFF00"/>
                </a:solidFill>
              </a:rPr>
              <a:t> </a:t>
            </a:r>
            <a:r>
              <a:rPr lang="en-US" altLang="en-US" sz="5400" dirty="0" err="1">
                <a:solidFill>
                  <a:srgbClr val="FFFF00"/>
                </a:solidFill>
              </a:rPr>
              <a:t>nộp</a:t>
            </a:r>
            <a:r>
              <a:rPr lang="en-US" altLang="en-US" sz="5400" dirty="0">
                <a:solidFill>
                  <a:srgbClr val="FFFF00"/>
                </a:solidFill>
              </a:rPr>
              <a:t> </a:t>
            </a:r>
            <a:r>
              <a:rPr lang="en-US" altLang="en-US" sz="5400" dirty="0" err="1">
                <a:solidFill>
                  <a:srgbClr val="FFFF00"/>
                </a:solidFill>
              </a:rPr>
              <a:t>hết</a:t>
            </a:r>
            <a:r>
              <a:rPr lang="en-US" altLang="en-US" sz="5400" dirty="0">
                <a:solidFill>
                  <a:srgbClr val="FFFF00"/>
                </a:solidFill>
              </a:rPr>
              <a:t> </a:t>
            </a:r>
            <a:br>
              <a:rPr lang="en-US" altLang="en-US" sz="5400" dirty="0">
                <a:solidFill>
                  <a:srgbClr val="FFFF00"/>
                </a:solidFill>
              </a:rPr>
            </a:br>
            <a:r>
              <a:rPr lang="en-US" altLang="en-US" sz="5400" dirty="0" err="1">
                <a:solidFill>
                  <a:srgbClr val="FFFF00"/>
                </a:solidFill>
              </a:rPr>
              <a:t>trong</a:t>
            </a:r>
            <a:r>
              <a:rPr lang="en-US" altLang="en-US" sz="5400" dirty="0">
                <a:solidFill>
                  <a:srgbClr val="FFFF00"/>
                </a:solidFill>
              </a:rPr>
              <a:t> </a:t>
            </a:r>
            <a:r>
              <a:rPr lang="en-US" altLang="en-US" sz="5400" dirty="0" err="1">
                <a:solidFill>
                  <a:srgbClr val="FFFF00"/>
                </a:solidFill>
              </a:rPr>
              <a:t>kho</a:t>
            </a:r>
            <a:r>
              <a:rPr lang="en-US" altLang="en-US" sz="5400" dirty="0">
                <a:solidFill>
                  <a:srgbClr val="FFFF00"/>
                </a:solidFill>
              </a:rPr>
              <a:t>.</a:t>
            </a:r>
            <a:endParaRPr lang="ru-RU" altLang="en-US" sz="54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5354</TotalTime>
  <Words>296</Words>
  <Application>Microsoft Office PowerPoint</Application>
  <PresentationFormat>On-screen Show (16:9)</PresentationFormat>
  <Paragraphs>13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Presentation1</vt:lpstr>
      <vt:lpstr>Thánh Ca 325 GÁNH LÚA VỀ</vt:lpstr>
      <vt:lpstr>1. Ban mai hăng hái lên đường, ta đem theo giống thiên thượng, luôn ban trưa trải ban chiều, đến tối gieo cùng phương. </vt:lpstr>
      <vt:lpstr>Rồi trông cho lúa chín vàng, vui đem lưỡi hái lên đàng, gặt rồi bao bó lúa kia, vui mừng gánh  ngay về.</vt:lpstr>
      <vt:lpstr>Cùng nhau ta hát vang, gặt lúa cánh đồng vàng. Lòng từ nay khoan khoái thay, bó lúa  đem về đây. </vt:lpstr>
      <vt:lpstr>Cùng nhau ta hát vang, gặt lúa cánh đồng vàng. Hè cùng nhau gánh lúa vô,  đem nộp hết  trong kho.</vt:lpstr>
      <vt:lpstr>2. Hanh thông hay chẳng gặp thời, chuyên tâm gieo khắp phương trời, tuy cơn mưa nắng đông hè, giá tuyết không hề ngơi. </vt:lpstr>
      <vt:lpstr>Mùa đây hoa quả ê hề, công lao ta hết nặng nề, gặt rồi bao bó lúa kia, vui mừng gánh ngay về.</vt:lpstr>
      <vt:lpstr>Cùng nhau ta hát vang, gặt lúa cánh đồng vàng. Lòng từ nay khoan khoái thay, bó lúa  đem về đây. </vt:lpstr>
      <vt:lpstr>Cùng nhau ta hát vang, gặt lúa cánh đồng vàng. Hè cùng nhau gánh lúa vô,  đem nộp hết  trong kho.</vt:lpstr>
      <vt:lpstr>3. Ra đi nước mắt tuôn dài, ta gieo cho Chúa thiên đài, đôi khi lao khổ mệt nhọc, lắm lúc tuôn mồ hôi. </vt:lpstr>
      <vt:lpstr>Chờ khi than vãn qua rồi, Jêsus nghinh tiếp lên trời, gặt rồi bao bó lúa kia, vui mừng gánh ngay về.</vt:lpstr>
      <vt:lpstr>Cùng nhau ta hát vang, gặt lúa cánh đồng vàng. Lòng từ nay khoan khoái thay, bó lúa  đem về đây. </vt:lpstr>
      <vt:lpstr>Cùng nhau ta hát vang, gặt lúa cánh đồng vàng. Hè cùng nhau gánh lúa vô,  đem nộp hết  trong kho.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 006. THAØNH TAÂM TOÂN VUA THAÙNH</dc:title>
  <dc:creator>Phan Minh Vinh An; DAM</dc:creator>
  <cp:lastModifiedBy>An Phan</cp:lastModifiedBy>
  <cp:revision>352</cp:revision>
  <dcterms:created xsi:type="dcterms:W3CDTF">2010-05-25T06:43:56Z</dcterms:created>
  <dcterms:modified xsi:type="dcterms:W3CDTF">2019-01-10T08:09:51Z</dcterms:modified>
</cp:coreProperties>
</file>