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60" r:id="rId3"/>
    <p:sldId id="361" r:id="rId4"/>
    <p:sldId id="362" r:id="rId5"/>
    <p:sldId id="363" r:id="rId6"/>
    <p:sldId id="364" r:id="rId7"/>
    <p:sldId id="374" r:id="rId8"/>
    <p:sldId id="365" r:id="rId9"/>
    <p:sldId id="366" r:id="rId10"/>
    <p:sldId id="373" r:id="rId11"/>
    <p:sldId id="367" r:id="rId12"/>
    <p:sldId id="368" r:id="rId13"/>
    <p:sldId id="371" r:id="rId14"/>
    <p:sldId id="369" r:id="rId15"/>
    <p:sldId id="370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8" autoAdjust="0"/>
    <p:restoredTop sz="86387" autoAdjust="0"/>
  </p:normalViewPr>
  <p:slideViewPr>
    <p:cSldViewPr snapToGrid="0">
      <p:cViewPr varScale="1">
        <p:scale>
          <a:sx n="67" d="100"/>
          <a:sy n="67" d="100"/>
        </p:scale>
        <p:origin x="9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D86049-2305-4F67-B6BA-0FDA7146F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3DC00-31F7-4494-80DB-19048402B7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07F43A-815D-4B98-8404-CDF3FD5ED8FD}" type="datetimeFigureOut">
              <a:rPr lang="ru-RU"/>
              <a:pPr>
                <a:defRPr/>
              </a:pPr>
              <a:t>08.11.2018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6549C8-2CB3-48D6-B977-AC5859572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CFD2A3-CE9E-44CA-9AA0-D9FD3297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4FE9-63E2-4060-9EA2-EFFA56715E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0511-FA4F-450D-A642-246411C18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714626-BC46-4902-8F0B-C9382EE631A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B51422A-2834-4A13-A765-A6E094EE86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02849320-A505-4030-9CB2-5683FDD79F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2D349BA-D822-4552-9CE1-C184F2268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12D324-DAEF-42E4-BED0-04FC8CBE381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7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9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8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6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3956E-876F-423D-8EA5-18426E8F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/>
              <a:t>Ca </a:t>
            </a:r>
            <a:r>
              <a:rPr lang="en-US" smtClean="0"/>
              <a:t>326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VÌ ANH TÔI CỨ KÊU NÀI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2B8C4CC-3D1F-466D-9CED-0E8C9E7F554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Vì anh tôi cứ kêu nài, tôi dâng anh trước mặt Ngài, tôi đang cầu nguyện vì anh, luôn kêu cầu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cho anh.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CE0D3E5-88F0-4948-B272-F21A82F544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Sự bình an Chúa ban xuống giống dòng sông yên tịnh, bạn bè trong dương thế thảy thảy chẳng ai tường minh.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7F33B23-AE26-4EFF-91F3-7D03160353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Thật nguồn bình an ấy do Chúa sáng tạo ban cho mình, mong sao tôi trông tường nh</a:t>
            </a:r>
            <a:r>
              <a:rPr lang="en-US" altLang="en-US" dirty="0"/>
              <a:t>â</a:t>
            </a:r>
            <a:r>
              <a:rPr lang="vi-VN" altLang="en-US" dirty="0"/>
              <a:t>n huynh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an </a:t>
            </a:r>
            <a:r>
              <a:rPr lang="en-US" altLang="en-US" dirty="0" err="1"/>
              <a:t>bình</a:t>
            </a:r>
            <a:r>
              <a:rPr lang="vi-VN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9A65255-953F-4368-8840-694C04F050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Vì anh tôi cứ kêu nài, tôi dâng anh trước mặt Ngài, tôi đang cầu nguyện vì anh, luôn kêu cầu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cho anh.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4827079-3D05-4453-B45D-1FA0958F94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Được Jêsus cứu, anh khá kíp thuật cho muôn người, rằng vì tôi yêu mến, chính Cứu Chúa anh và tôi;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1031DB5-5738-4633-9525-4205D7854C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Rồi cầu Jêsus cứu kêu lắm kẻ cùng anh lên trời, Christ nghe anh như Ngài nghe tôi khẩn cho anh rồi.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E7C158C-B522-4217-A66A-CA7597FA95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Vì anh tôi cứ kêu nài, tôi dâng anh trước mặt Ngài, tôi đang cầu nguyện vì anh, luôn kêu cầu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cho anh.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807996D-F6F6-4806-9F22-981EE1023A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Hiện giờ tôi có một Cứu Chúa biện hộ trên trời, bạn bè nơi dương thế không ai như Jêsus tôi;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C673F13-BC36-4CA5-84D4-C478277ED7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Ngài dùng sự êm ái săn sóc, giữ gìn tôi đêm ngày, tôi mong Christ tôi thành ra Cứu Chúa anh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vi-VN" altLang="en-US" dirty="0"/>
              <a:t>hôm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F7CB2B2-FD44-4797-8DAF-2CEA0106F7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Vì anh tôi cứ kêu nài, tôi dâng anh trước mặt Ngài, tôi đang cầu nguyện vì anh, luôn kêu cầu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cho anh.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0F1558C-102B-4D4B-B35F-A354C9D64B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Hiện giờ tôi có </a:t>
            </a:r>
            <a:r>
              <a:rPr lang="en-US" altLang="en-US"/>
              <a:t/>
            </a:r>
            <a:br>
              <a:rPr lang="en-US" altLang="en-US"/>
            </a:br>
            <a:r>
              <a:rPr lang="vi-VN" altLang="en-US"/>
              <a:t>Cha Thánh giúp mọi sự trông cậy, rằng tại nơi thiên quốc sống vĩnh viễn</a:t>
            </a:r>
            <a:r>
              <a:rPr lang="en-US" altLang="en-US"/>
              <a:t>,</a:t>
            </a:r>
            <a:r>
              <a:rPr lang="vi-VN" altLang="en-US"/>
              <a:t> vui lạ thay;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20B7BDD-0EB2-4633-836F-8277CD0414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pc="-150" dirty="0"/>
              <a:t>Kịp hồi kèn vang tiếng tôi với Chúa gặp nhau trên trời, mong sao không trung hội, nh</a:t>
            </a:r>
            <a:r>
              <a:rPr lang="en-US" spc="-150" dirty="0"/>
              <a:t>â</a:t>
            </a:r>
            <a:r>
              <a:rPr lang="vi-VN" spc="-150" dirty="0"/>
              <a:t>n huynh cất cánh với tôi.</a:t>
            </a:r>
            <a:endParaRPr lang="ru-RU" spc="-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4813879-DFBD-4D6B-B888-CF3CE5E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Vì anh tôi cứ kêu nài, tôi dâng anh trước mặt Ngài, tôi đang cầu nguyện vì anh, luôn kêu cầu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cho anh.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B9497CA-647F-453A-8F19-FA24A35725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Hiện tại thiên quốc tôi đã có bạch y huy hoàng, dự bị cho tôi đó, thấy lóng lánh bao hào quang.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8086F1D-22FB-4E57-A26A-32C8FDB59BB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Kịp hồi được ban thưởng, tôi lãnh chiếc bạch y trên trời, mong sao nh</a:t>
            </a:r>
            <a:r>
              <a:rPr lang="en-US" altLang="en-US" dirty="0"/>
              <a:t>â</a:t>
            </a:r>
            <a:r>
              <a:rPr lang="vi-VN" altLang="en-US" dirty="0"/>
              <a:t>n huynh được chen vai lãnh áo với tôi.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6276</TotalTime>
  <Words>360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326 VÌ ANH TÔI CỨ KÊU NÀI</vt:lpstr>
      <vt:lpstr>1. Hiện giờ tôi có một Cứu Chúa biện hộ trên trời, bạn bè nơi dương thế không ai như Jêsus tôi; </vt:lpstr>
      <vt:lpstr>Ngài dùng sự êm ái săn sóc, giữ gìn tôi đêm ngày, tôi mong Christ tôi thành ra Cứu Chúa anh  hôm nay.</vt:lpstr>
      <vt:lpstr>Vì anh tôi cứ kêu nài, tôi dâng anh trước mặt Ngài, tôi đang cầu nguyện vì anh, luôn kêu cầu  cho anh.</vt:lpstr>
      <vt:lpstr>2. Hiện giờ tôi có  Cha Thánh giúp mọi sự trông cậy, rằng tại nơi thiên quốc sống vĩnh viễn, vui lạ thay; </vt:lpstr>
      <vt:lpstr>Kịp hồi kèn vang tiếng tôi với Chúa gặp nhau trên trời, mong sao không trung hội, nhân huynh cất cánh với tôi.</vt:lpstr>
      <vt:lpstr>Vì anh tôi cứ kêu nài, tôi dâng anh trước mặt Ngài, tôi đang cầu nguyện vì anh, luôn kêu cầu  cho anh.</vt:lpstr>
      <vt:lpstr>3. Hiện tại thiên quốc tôi đã có bạch y huy hoàng, dự bị cho tôi đó, thấy lóng lánh bao hào quang. </vt:lpstr>
      <vt:lpstr>Kịp hồi được ban thưởng, tôi lãnh chiếc bạch y trên trời, mong sao nhân huynh được chen vai lãnh áo với tôi.</vt:lpstr>
      <vt:lpstr>Vì anh tôi cứ kêu nài, tôi dâng anh trước mặt Ngài, tôi đang cầu nguyện vì anh, luôn kêu cầu  cho anh.</vt:lpstr>
      <vt:lpstr>4. Sự bình an Chúa ban xuống giống dòng sông yên tịnh, bạn bè trong dương thế thảy thảy chẳng ai tường minh. </vt:lpstr>
      <vt:lpstr>Thật nguồn bình an ấy do Chúa sáng tạo ban cho mình, mong sao tôi trông tường nhân huynh  hưởng ơn an bình.</vt:lpstr>
      <vt:lpstr>Vì anh tôi cứ kêu nài, tôi dâng anh trước mặt Ngài, tôi đang cầu nguyện vì anh, luôn kêu cầu  cho anh.</vt:lpstr>
      <vt:lpstr>5. Được Jêsus cứu, anh khá kíp thuật cho muôn người, rằng vì tôi yêu mến, chính Cứu Chúa anh và tôi; </vt:lpstr>
      <vt:lpstr>Rồi cầu Jêsus cứu kêu lắm kẻ cùng anh lên trời, Christ nghe anh như Ngài nghe tôi khẩn cho anh rồi. </vt:lpstr>
      <vt:lpstr>Vì anh tôi cứ kêu nài, tôi dâng anh trước mặt Ngài, tôi đang cầu nguyện vì anh, luôn kêu cầu  cho anh.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An Phan</cp:lastModifiedBy>
  <cp:revision>346</cp:revision>
  <dcterms:created xsi:type="dcterms:W3CDTF">2010-05-25T06:43:56Z</dcterms:created>
  <dcterms:modified xsi:type="dcterms:W3CDTF">2018-11-08T03:05:10Z</dcterms:modified>
</cp:coreProperties>
</file>