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9"/>
  </p:notesMasterIdLst>
  <p:sldIdLst>
    <p:sldId id="377" r:id="rId2"/>
    <p:sldId id="360" r:id="rId3"/>
    <p:sldId id="361" r:id="rId4"/>
    <p:sldId id="362" r:id="rId5"/>
    <p:sldId id="363" r:id="rId6"/>
    <p:sldId id="364" r:id="rId7"/>
    <p:sldId id="365" r:id="rId8"/>
    <p:sldId id="379" r:id="rId9"/>
    <p:sldId id="380" r:id="rId10"/>
    <p:sldId id="366" r:id="rId11"/>
    <p:sldId id="367" r:id="rId12"/>
    <p:sldId id="381" r:id="rId13"/>
    <p:sldId id="382" r:id="rId14"/>
    <p:sldId id="368" r:id="rId15"/>
    <p:sldId id="369" r:id="rId16"/>
    <p:sldId id="383" r:id="rId17"/>
    <p:sldId id="3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99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71DA74-E4A4-45EE-9345-9C5AC04B7F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D09FC-B4E6-458A-81BC-FA848F9827B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2E8E21F-80C5-4101-9E38-FCF3591B0DA5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303EB4E-37F0-4C72-A7E8-2C4EF3904A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08B6743-A131-406F-86CA-BF2D2E6FD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84585-841B-4F4B-903F-2629AB1219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F2DEB-0204-4438-B285-7DE7F789A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5D2111-AC18-4C62-8FD6-63ED8C9C5256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3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308DA-9D84-4B51-9365-4FAFDE2E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114B512F-BBC0-4164-B069-89B2F3E64404}" type="datetimeFigureOut">
              <a:rPr lang="en-US"/>
              <a:pPr>
                <a:defRPr/>
              </a:pPr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9DD57-7663-48EC-B1B3-BA991ED0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B875-E331-4491-B2A6-D2CF684C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A771C173-96A1-4905-A1E5-0D3242C051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387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684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788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2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6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4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3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6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9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7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1.jpe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2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CCDB51-F8FB-40BF-938C-E3447C9C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327</a:t>
            </a:r>
            <a:br>
              <a:rPr lang="en-US" dirty="0"/>
            </a:br>
            <a:r>
              <a:rPr lang="en-US" dirty="0"/>
              <a:t>HÃY CHIẾU </a:t>
            </a:r>
            <a:br>
              <a:rPr lang="en-US" dirty="0"/>
            </a:br>
            <a:r>
              <a:rPr lang="en-US" dirty="0"/>
              <a:t>GIỐNG HẢI ĐĂNG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E39CEE4-B3E1-4232-BBE9-EB6CCA30A47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Đèn lu mờ, kíp khêu cao, bạn nào! Kìa ngoài biển bao người gặp bão.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158C6DC0-D306-433F-B6F5-2B16565779C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 err="1"/>
              <a:t>Họ</a:t>
            </a:r>
            <a:r>
              <a:rPr lang="en-US" altLang="en-US" dirty="0"/>
              <a:t> </a:t>
            </a:r>
            <a:r>
              <a:rPr lang="en-US" altLang="en-US" dirty="0" err="1"/>
              <a:t>trông</a:t>
            </a:r>
            <a:r>
              <a:rPr lang="en-US" altLang="en-US" dirty="0"/>
              <a:t> </a:t>
            </a:r>
            <a:r>
              <a:rPr lang="en-US" altLang="en-US" dirty="0" err="1"/>
              <a:t>bờ</a:t>
            </a:r>
            <a:r>
              <a:rPr lang="en-US" altLang="en-US" dirty="0"/>
              <a:t>, </a:t>
            </a:r>
            <a:r>
              <a:rPr lang="en-US" altLang="en-US" dirty="0" err="1"/>
              <a:t>đang</a:t>
            </a:r>
            <a:r>
              <a:rPr lang="en-US" altLang="en-US" dirty="0"/>
              <a:t> ra </a:t>
            </a:r>
            <a:r>
              <a:rPr lang="en-US" altLang="en-US" dirty="0" err="1"/>
              <a:t>sức</a:t>
            </a:r>
            <a:r>
              <a:rPr lang="en-US" altLang="en-US" dirty="0"/>
              <a:t> </a:t>
            </a:r>
            <a:r>
              <a:rPr lang="en-US" altLang="en-US" dirty="0" err="1"/>
              <a:t>chống</a:t>
            </a:r>
            <a:r>
              <a:rPr lang="en-US" altLang="en-US" dirty="0"/>
              <a:t> </a:t>
            </a:r>
            <a:r>
              <a:rPr lang="en-US" altLang="en-US" dirty="0" err="1"/>
              <a:t>chèo</a:t>
            </a:r>
            <a:r>
              <a:rPr lang="en-US" altLang="en-US" dirty="0"/>
              <a:t>,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thoát</a:t>
            </a:r>
            <a:r>
              <a:rPr lang="en-US" altLang="en-US" dirty="0"/>
              <a:t> </a:t>
            </a:r>
            <a:r>
              <a:rPr lang="en-US" altLang="en-US" dirty="0" err="1"/>
              <a:t>sóng</a:t>
            </a:r>
            <a:r>
              <a:rPr lang="en-US" altLang="en-US" dirty="0"/>
              <a:t> </a:t>
            </a:r>
            <a:r>
              <a:rPr lang="en-US" altLang="en-US" dirty="0" err="1"/>
              <a:t>tăm</a:t>
            </a:r>
            <a:r>
              <a:rPr lang="en-US" altLang="en-US" dirty="0"/>
              <a:t> </a:t>
            </a:r>
            <a:r>
              <a:rPr lang="en-US" altLang="en-US" dirty="0" err="1"/>
              <a:t>tối</a:t>
            </a:r>
            <a:r>
              <a:rPr lang="en-US" altLang="en-US" dirty="0"/>
              <a:t> </a:t>
            </a:r>
            <a:r>
              <a:rPr lang="en-US" altLang="en-US" dirty="0" err="1"/>
              <a:t>rượt</a:t>
            </a:r>
            <a:r>
              <a:rPr lang="en-US" altLang="en-US" dirty="0"/>
              <a:t> </a:t>
            </a:r>
            <a:r>
              <a:rPr lang="en-US" altLang="en-US" dirty="0" err="1"/>
              <a:t>theo.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01D7B2F-9C43-46D9-81AD-2E3F8CCF445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Mọi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sống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chiếu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giống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đăng</a:t>
            </a:r>
            <a:r>
              <a:rPr lang="en-US" altLang="en-US" dirty="0">
                <a:solidFill>
                  <a:srgbClr val="FFFF00"/>
                </a:solidFill>
              </a:rPr>
              <a:t>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chiếu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giữa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đào</a:t>
            </a:r>
            <a:r>
              <a:rPr lang="en-US" altLang="en-US" dirty="0">
                <a:solidFill>
                  <a:srgbClr val="FFFF00"/>
                </a:solidFill>
              </a:rPr>
              <a:t> hung </a:t>
            </a:r>
            <a:r>
              <a:rPr lang="en-US" altLang="en-US" dirty="0" err="1">
                <a:solidFill>
                  <a:srgbClr val="FFFF00"/>
                </a:solidFill>
              </a:rPr>
              <a:t>hăng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738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D41DC53-2DE0-478B-9863-3FFE05D2E60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Hầu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đường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bao </a:t>
            </a:r>
            <a:r>
              <a:rPr lang="en-US" altLang="en-US" dirty="0" err="1">
                <a:solidFill>
                  <a:srgbClr val="FFFF00"/>
                </a:solidFill>
              </a:rPr>
              <a:t>thủy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thủ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kìa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vượt</a:t>
            </a:r>
            <a:r>
              <a:rPr lang="en-US" altLang="en-US" dirty="0">
                <a:solidFill>
                  <a:srgbClr val="FFFF00"/>
                </a:solidFill>
              </a:rPr>
              <a:t> bao </a:t>
            </a:r>
            <a:r>
              <a:rPr lang="en-US" altLang="en-US" dirty="0" err="1">
                <a:solidFill>
                  <a:srgbClr val="FFFF00"/>
                </a:solidFill>
              </a:rPr>
              <a:t>hiểm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khuya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86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76EEB4C-0281-4572-8FA0-D2690603A92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Đời bạn nhờ </a:t>
            </a:r>
            <a:br>
              <a:rPr lang="en-US" altLang="en-US"/>
            </a:br>
            <a:r>
              <a:rPr lang="en-US" altLang="en-US"/>
              <a:t>Đấng Hoa tiêu </a:t>
            </a:r>
            <a:br>
              <a:rPr lang="en-US" altLang="en-US"/>
            </a:br>
            <a:r>
              <a:rPr lang="en-US" altLang="en-US"/>
              <a:t>đại quyền, </a:t>
            </a:r>
            <a:br>
              <a:rPr lang="en-US" altLang="en-US"/>
            </a:br>
            <a:r>
              <a:rPr lang="en-US" altLang="en-US"/>
              <a:t>đã toàn thắng </a:t>
            </a:r>
            <a:br>
              <a:rPr lang="en-US" altLang="en-US"/>
            </a:br>
            <a:r>
              <a:rPr lang="en-US" altLang="en-US"/>
              <a:t>ba đào nguy biến.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84989F66-9AC2-488D-B443-8A8C3436304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bạn</a:t>
            </a:r>
            <a:r>
              <a:rPr lang="en-US" altLang="en-US" dirty="0"/>
              <a:t> </a:t>
            </a:r>
            <a:r>
              <a:rPr lang="en-US" altLang="en-US" dirty="0" err="1"/>
              <a:t>lòa</a:t>
            </a:r>
            <a:r>
              <a:rPr lang="en-US" altLang="en-US" dirty="0"/>
              <a:t> ra </a:t>
            </a:r>
            <a:r>
              <a:rPr lang="en-US" altLang="en-US" dirty="0" err="1"/>
              <a:t>tia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 </a:t>
            </a:r>
            <a:r>
              <a:rPr lang="en-US" altLang="en-US" dirty="0" err="1"/>
              <a:t>thần</a:t>
            </a:r>
            <a:r>
              <a:rPr lang="en-US" altLang="en-US" dirty="0"/>
              <a:t>,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đăng</a:t>
            </a:r>
            <a:r>
              <a:rPr lang="en-US" altLang="en-US" dirty="0"/>
              <a:t> </a:t>
            </a:r>
            <a:r>
              <a:rPr lang="en-US" altLang="en-US" dirty="0" err="1"/>
              <a:t>tháp</a:t>
            </a:r>
            <a:r>
              <a:rPr lang="en-US" altLang="en-US" dirty="0"/>
              <a:t> </a:t>
            </a:r>
            <a:r>
              <a:rPr lang="en-US" altLang="en-US" dirty="0" err="1"/>
              <a:t>rọi</a:t>
            </a:r>
            <a:r>
              <a:rPr lang="en-US" altLang="en-US" dirty="0"/>
              <a:t> </a:t>
            </a:r>
            <a:r>
              <a:rPr lang="en-US" altLang="en-US" dirty="0" err="1"/>
              <a:t>kẻ</a:t>
            </a:r>
            <a:r>
              <a:rPr lang="en-US" altLang="en-US" dirty="0"/>
              <a:t> </a:t>
            </a:r>
            <a:r>
              <a:rPr lang="en-US" altLang="en-US" dirty="0" err="1"/>
              <a:t>trầm</a:t>
            </a:r>
            <a:r>
              <a:rPr lang="en-US" altLang="en-US" dirty="0"/>
              <a:t> </a:t>
            </a:r>
            <a:r>
              <a:rPr lang="en-US" altLang="en-US" dirty="0" err="1"/>
              <a:t>luân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01D7B2F-9C43-46D9-81AD-2E3F8CCF445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Mọi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sống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chiếu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giống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đăng</a:t>
            </a:r>
            <a:r>
              <a:rPr lang="en-US" altLang="en-US" dirty="0">
                <a:solidFill>
                  <a:srgbClr val="FFFF00"/>
                </a:solidFill>
              </a:rPr>
              <a:t>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chiếu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giữa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đào</a:t>
            </a:r>
            <a:r>
              <a:rPr lang="en-US" altLang="en-US" dirty="0">
                <a:solidFill>
                  <a:srgbClr val="FFFF00"/>
                </a:solidFill>
              </a:rPr>
              <a:t> hung </a:t>
            </a:r>
            <a:r>
              <a:rPr lang="en-US" altLang="en-US" dirty="0" err="1">
                <a:solidFill>
                  <a:srgbClr val="FFFF00"/>
                </a:solidFill>
              </a:rPr>
              <a:t>hăng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389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D41DC53-2DE0-478B-9863-3FFE05D2E60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Hầu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đường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bao </a:t>
            </a:r>
            <a:r>
              <a:rPr lang="en-US" altLang="en-US" dirty="0" err="1">
                <a:solidFill>
                  <a:srgbClr val="FFFF00"/>
                </a:solidFill>
              </a:rPr>
              <a:t>thủy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thủ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kìa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vượt</a:t>
            </a:r>
            <a:r>
              <a:rPr lang="en-US" altLang="en-US" dirty="0">
                <a:solidFill>
                  <a:srgbClr val="FFFF00"/>
                </a:solidFill>
              </a:rPr>
              <a:t> bao </a:t>
            </a:r>
            <a:r>
              <a:rPr lang="en-US" altLang="en-US" dirty="0" err="1">
                <a:solidFill>
                  <a:srgbClr val="FFFF00"/>
                </a:solidFill>
              </a:rPr>
              <a:t>hiểm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khuya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D561A6D-1A48-4E9A-B8A1-4A2CEA40467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đại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Cha </a:t>
            </a:r>
            <a:r>
              <a:rPr lang="en-US" altLang="en-US" dirty="0" err="1"/>
              <a:t>soi</a:t>
            </a:r>
            <a:r>
              <a:rPr lang="en-US" altLang="en-US" dirty="0"/>
              <a:t> </a:t>
            </a:r>
            <a:r>
              <a:rPr lang="en-US" altLang="en-US" dirty="0" err="1"/>
              <a:t>rạng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,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vọng</a:t>
            </a:r>
            <a:r>
              <a:rPr lang="en-US" altLang="en-US" dirty="0"/>
              <a:t> </a:t>
            </a:r>
            <a:r>
              <a:rPr lang="en-US" altLang="en-US" dirty="0" err="1"/>
              <a:t>đăng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8C10928-6434-4C6C-8512-6EFB0D0B587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việc</a:t>
            </a:r>
            <a:r>
              <a:rPr lang="en-US" altLang="en-US" dirty="0"/>
              <a:t> ta </a:t>
            </a:r>
            <a:r>
              <a:rPr lang="en-US" altLang="en-US" dirty="0" err="1"/>
              <a:t>trông</a:t>
            </a:r>
            <a:r>
              <a:rPr lang="en-US" altLang="en-US" dirty="0"/>
              <a:t> </a:t>
            </a:r>
            <a:r>
              <a:rPr lang="en-US" altLang="en-US" dirty="0" err="1"/>
              <a:t>đăng</a:t>
            </a:r>
            <a:r>
              <a:rPr lang="en-US" altLang="en-US" dirty="0"/>
              <a:t> </a:t>
            </a:r>
            <a:r>
              <a:rPr lang="en-US" altLang="en-US" dirty="0" err="1"/>
              <a:t>tháp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,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đêm</a:t>
            </a:r>
            <a:r>
              <a:rPr lang="en-US" altLang="en-US" dirty="0"/>
              <a:t> </a:t>
            </a:r>
            <a:r>
              <a:rPr lang="en-US" altLang="en-US" dirty="0" err="1"/>
              <a:t>chiếu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biển</a:t>
            </a:r>
            <a:r>
              <a:rPr lang="en-US" altLang="en-US" dirty="0"/>
              <a:t> </a:t>
            </a:r>
            <a:r>
              <a:rPr lang="en-US" altLang="en-US" dirty="0" err="1"/>
              <a:t>trần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01D7B2F-9C43-46D9-81AD-2E3F8CCF445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Mọi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sống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chiếu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giống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đăng</a:t>
            </a:r>
            <a:r>
              <a:rPr lang="en-US" altLang="en-US" dirty="0">
                <a:solidFill>
                  <a:srgbClr val="FFFF00"/>
                </a:solidFill>
              </a:rPr>
              <a:t>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chiếu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giữa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đào</a:t>
            </a:r>
            <a:r>
              <a:rPr lang="en-US" altLang="en-US" dirty="0">
                <a:solidFill>
                  <a:srgbClr val="FFFF00"/>
                </a:solidFill>
              </a:rPr>
              <a:t> hung </a:t>
            </a:r>
            <a:r>
              <a:rPr lang="en-US" altLang="en-US" dirty="0" err="1">
                <a:solidFill>
                  <a:srgbClr val="FFFF00"/>
                </a:solidFill>
              </a:rPr>
              <a:t>hăng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D41DC53-2DE0-478B-9863-3FFE05D2E60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Hầu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đường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bao </a:t>
            </a:r>
            <a:r>
              <a:rPr lang="en-US" altLang="en-US" dirty="0" err="1">
                <a:solidFill>
                  <a:srgbClr val="FFFF00"/>
                </a:solidFill>
              </a:rPr>
              <a:t>thủy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thủ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kìa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vượt</a:t>
            </a:r>
            <a:r>
              <a:rPr lang="en-US" altLang="en-US" dirty="0">
                <a:solidFill>
                  <a:srgbClr val="FFFF00"/>
                </a:solidFill>
              </a:rPr>
              <a:t> bao </a:t>
            </a:r>
            <a:r>
              <a:rPr lang="en-US" altLang="en-US" dirty="0" err="1">
                <a:solidFill>
                  <a:srgbClr val="FFFF00"/>
                </a:solidFill>
              </a:rPr>
              <a:t>hiểm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khuya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9B98481-A1F2-4A1A-A33F-F90EF208FBD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chi </a:t>
            </a:r>
            <a:r>
              <a:rPr lang="en-US" altLang="en-US" dirty="0" err="1"/>
              <a:t>đêm</a:t>
            </a:r>
            <a:r>
              <a:rPr lang="en-US" altLang="en-US" dirty="0"/>
              <a:t> </a:t>
            </a:r>
            <a:r>
              <a:rPr lang="en-US" altLang="en-US" dirty="0" err="1"/>
              <a:t>đen</a:t>
            </a:r>
            <a:r>
              <a:rPr lang="en-US" altLang="en-US" dirty="0"/>
              <a:t> </a:t>
            </a:r>
            <a:r>
              <a:rPr lang="en-US" altLang="en-US" dirty="0" err="1"/>
              <a:t>mù</a:t>
            </a:r>
            <a:r>
              <a:rPr lang="en-US" altLang="en-US" dirty="0"/>
              <a:t>, </a:t>
            </a:r>
            <a:r>
              <a:rPr lang="en-US" altLang="en-US" dirty="0" err="1"/>
              <a:t>cuồng</a:t>
            </a:r>
            <a:r>
              <a:rPr lang="en-US" altLang="en-US" dirty="0"/>
              <a:t> </a:t>
            </a:r>
            <a:r>
              <a:rPr lang="en-US" altLang="en-US" dirty="0" err="1"/>
              <a:t>nộ</a:t>
            </a:r>
            <a:r>
              <a:rPr lang="en-US" altLang="en-US" dirty="0"/>
              <a:t> </a:t>
            </a:r>
            <a:r>
              <a:rPr lang="en-US" altLang="en-US" dirty="0" err="1"/>
              <a:t>giống</a:t>
            </a:r>
            <a:r>
              <a:rPr lang="en-US" altLang="en-US" dirty="0"/>
              <a:t> </a:t>
            </a:r>
            <a:r>
              <a:rPr lang="en-US" altLang="en-US" dirty="0" err="1"/>
              <a:t>ba</a:t>
            </a:r>
            <a:r>
              <a:rPr lang="en-US" altLang="en-US" dirty="0"/>
              <a:t> </a:t>
            </a:r>
            <a:r>
              <a:rPr lang="en-US" altLang="en-US" dirty="0" err="1"/>
              <a:t>đào</a:t>
            </a:r>
            <a:r>
              <a:rPr lang="en-US" altLang="en-US" dirty="0"/>
              <a:t> bao </a:t>
            </a:r>
            <a:r>
              <a:rPr lang="en-US" altLang="en-US" dirty="0" err="1"/>
              <a:t>phủ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C1EDC8D-618B-450A-82E3-ED24568F808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Nghìn muôn người linh đinh trên biển kìa, mòn đôi mắt trông tháp đèn kia.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01D7B2F-9C43-46D9-81AD-2E3F8CCF445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Mọi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sống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chiếu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giống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đăng</a:t>
            </a:r>
            <a:r>
              <a:rPr lang="en-US" altLang="en-US" dirty="0">
                <a:solidFill>
                  <a:srgbClr val="FFFF00"/>
                </a:solidFill>
              </a:rPr>
              <a:t>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chiếu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giữa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đào</a:t>
            </a:r>
            <a:r>
              <a:rPr lang="en-US" altLang="en-US" dirty="0">
                <a:solidFill>
                  <a:srgbClr val="FFFF00"/>
                </a:solidFill>
              </a:rPr>
              <a:t> hung </a:t>
            </a:r>
            <a:r>
              <a:rPr lang="en-US" altLang="en-US" dirty="0" err="1">
                <a:solidFill>
                  <a:srgbClr val="FFFF00"/>
                </a:solidFill>
              </a:rPr>
              <a:t>hăng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56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D41DC53-2DE0-478B-9863-3FFE05D2E60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Hầu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đường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bao </a:t>
            </a:r>
            <a:r>
              <a:rPr lang="en-US" altLang="en-US" dirty="0" err="1">
                <a:solidFill>
                  <a:srgbClr val="FFFF00"/>
                </a:solidFill>
              </a:rPr>
              <a:t>thủy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thủ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kìa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vượt</a:t>
            </a:r>
            <a:r>
              <a:rPr lang="en-US" altLang="en-US" dirty="0">
                <a:solidFill>
                  <a:srgbClr val="FFFF00"/>
                </a:solidFill>
              </a:rPr>
              <a:t> bao </a:t>
            </a:r>
            <a:r>
              <a:rPr lang="en-US" altLang="en-US" dirty="0" err="1">
                <a:solidFill>
                  <a:srgbClr val="FFFF00"/>
                </a:solidFill>
              </a:rPr>
              <a:t>hiểm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khuya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4548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6277</TotalTime>
  <Words>233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327 HÃY CHIẾU  GIỐNG HẢI ĐĂNG </vt:lpstr>
      <vt:lpstr>1. Lòng đại từ của Chúa Cha soi rạng,  từ Lời thánh, như vọng đăng sáng; </vt:lpstr>
      <vt:lpstr>Ngài giao việc ta trông đăng tháp nầy, hằng đêm chiếu nơi biển trần đây.</vt:lpstr>
      <vt:lpstr>Mọi đời sống hãy chiếu giống hải đăng, chiếu sáng giữa ba đào hung hăng, </vt:lpstr>
      <vt:lpstr>Hầu rọi đường cho bao thủy thủ kìa, vượt bao hiểm nguy lúc trời khuya.</vt:lpstr>
      <vt:lpstr>2. Đời tội nầy khác chi đêm đen mù, cuồng nộ giống ba đào bao phủ; </vt:lpstr>
      <vt:lpstr>Nghìn muôn người linh đinh trên biển kìa, mòn đôi mắt trông tháp đèn kia. </vt:lpstr>
      <vt:lpstr>Mọi đời sống hãy chiếu giống hải đăng, chiếu sáng giữa ba đào hung hăng, </vt:lpstr>
      <vt:lpstr>Hầu rọi đường cho bao thủy thủ kìa, vượt bao hiểm nguy lúc trời khuya.</vt:lpstr>
      <vt:lpstr>3. Đèn lu mờ, kíp khêu cao, bạn nào! Kìa ngoài biển bao người gặp bão.</vt:lpstr>
      <vt:lpstr> Họ trông bờ, đang ra sức chống chèo, hằng thoát sóng tăm tối rượt theo.</vt:lpstr>
      <vt:lpstr>Mọi đời sống hãy chiếu giống hải đăng, chiếu sáng giữa ba đào hung hăng, </vt:lpstr>
      <vt:lpstr>Hầu rọi đường cho bao thủy thủ kìa, vượt bao hiểm nguy lúc trời khuya.</vt:lpstr>
      <vt:lpstr>4. Đời bạn nhờ  Đấng Hoa tiêu  đại quyền,  đã toàn thắng  ba đào nguy biến. </vt:lpstr>
      <vt:lpstr>Nguyện trong bạn lòa ra tia sáng thần, thành đăng tháp rọi kẻ trầm luân.</vt:lpstr>
      <vt:lpstr>Mọi đời sống hãy chiếu giống hải đăng, chiếu sáng giữa ba đào hung hăng, </vt:lpstr>
      <vt:lpstr>Hầu rọi đường cho bao thủy thủ kìa, vượt bao hiểm nguy lúc trời khuya.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348</cp:revision>
  <dcterms:created xsi:type="dcterms:W3CDTF">2010-05-25T06:43:56Z</dcterms:created>
  <dcterms:modified xsi:type="dcterms:W3CDTF">2018-11-03T04:41:06Z</dcterms:modified>
</cp:coreProperties>
</file>