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68" r:id="rId9"/>
    <p:sldId id="369" r:id="rId10"/>
    <p:sldId id="366" r:id="rId11"/>
    <p:sldId id="367" r:id="rId12"/>
    <p:sldId id="370" r:id="rId13"/>
    <p:sldId id="3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62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4D2259-2473-4137-BC78-B965BBD769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76C18-43F6-4B99-8F88-EB18827D129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BD6CF0F-2180-44D7-BFBA-F47A8E879317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290CCE6-6A2C-4843-9BBF-7E60C41187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1645737-9511-4436-A88F-C392C153E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A72D7-432E-454F-A7CB-5152C8D4AF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4043A-6249-4155-95F2-35D7BAE04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4F089A-DA42-40F6-B17C-A61CFE5FC705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B1AAD116-27B6-4EB6-800A-B8DC80184F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B9F86A85-50AC-4DE6-AC27-E143D85DF4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ACF41748-8478-4E21-B30C-7334A1D40D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946B205-6B5C-4CC2-A122-C3C820704BD2}" type="slidenum">
              <a:rPr lang="ru-RU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1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7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433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911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3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8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0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9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1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0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33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5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88CBFC-8EE9-4ED8-AB1A-062D43C9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328</a:t>
            </a:r>
            <a:br>
              <a:rPr lang="en-US" dirty="0"/>
            </a:br>
            <a:r>
              <a:rPr lang="en-US" dirty="0"/>
              <a:t>DẮT VỀ CHÚA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E2996388-45B0-4314-85E6-51E8C083C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3. Còn nhiều chiên lạc mất vẫn kêu vang, </a:t>
            </a:r>
            <a:br>
              <a:rPr lang="en-US" altLang="en-US" dirty="0"/>
            </a:br>
            <a:r>
              <a:rPr lang="vi-VN" altLang="en-US" dirty="0"/>
              <a:t>Ngoài đồng, trên rừng, </a:t>
            </a:r>
            <a:br>
              <a:rPr lang="en-US" altLang="en-US" dirty="0"/>
            </a:br>
            <a:r>
              <a:rPr lang="vi-VN" altLang="en-US" dirty="0"/>
              <a:t>hải giác, thâm san.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E91EAF5-9413-435C-B0DF-410261A5CD7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Kìa, Ngài đ</a:t>
            </a:r>
            <a:r>
              <a:rPr lang="en-US" altLang="en-US"/>
              <a:t>a</a:t>
            </a:r>
            <a:r>
              <a:rPr lang="vi-VN" altLang="en-US"/>
              <a:t>ng còn phán với ta đấy, </a:t>
            </a:r>
            <a:br>
              <a:rPr lang="en-US" altLang="en-US"/>
            </a:br>
            <a:r>
              <a:rPr lang="vi-VN" altLang="en-US"/>
              <a:t>"Hãy kiếm chiên Ta lạc mất đâu đây".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4187A9D0-E092-4123-88FE-F6E68ECEB33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>
                <a:solidFill>
                  <a:srgbClr val="FFFF00"/>
                </a:solidFill>
              </a:rPr>
              <a:t>Dắt về Chúa,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Dắt về Chúa,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Giữa chốn ác tội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kíp đem chiên ra.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C12BC35C-26F2-4B4C-A9C7-E60BA6150DF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Dắt về Chúa,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Dắt về Chúa,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Ráng dắt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những chiên lạc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đến nơi Cha.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2B1F7CEF-4774-4E8B-8E1B-E449278AF24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1. Kìa, Người chăn bầy cất tiếng đau thương. Ngoài đồng cô tịch, hắc ám </a:t>
            </a:r>
            <a:br>
              <a:rPr lang="en-US" altLang="en-US"/>
            </a:br>
            <a:r>
              <a:rPr lang="vi-VN" altLang="en-US"/>
              <a:t>thê lương,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21E8DE87-0C8F-4FED-A63D-EB97A9D2CDE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Gọi bầy chiên lạc </a:t>
            </a:r>
            <a:br>
              <a:rPr lang="en-US" altLang="en-US" dirty="0"/>
            </a:br>
            <a:r>
              <a:rPr lang="vi-VN" altLang="en-US" dirty="0"/>
              <a:t>mất khắp trên đất, </a:t>
            </a:r>
            <a:br>
              <a:rPr lang="en-US" altLang="en-US" dirty="0"/>
            </a:br>
            <a:r>
              <a:rPr lang="vi-VN" altLang="en-US" dirty="0"/>
              <a:t>Đã cách xa nơi chuồng Chúa ch</a:t>
            </a:r>
            <a:r>
              <a:rPr lang="en-US" altLang="en-US" dirty="0"/>
              <a:t>â</a:t>
            </a:r>
            <a:r>
              <a:rPr lang="vi-VN" altLang="en-US" dirty="0"/>
              <a:t>n thật. 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F2CDF57-1D63-4441-9A92-7B29044F1DE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>
                <a:solidFill>
                  <a:srgbClr val="FFFF00"/>
                </a:solidFill>
              </a:rPr>
              <a:t>Dắt về Chúa,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Dắt về Chúa,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Giữa chốn ác tội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kíp đem chiên ra.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010B97C-CCEE-4E81-A905-BF7980FC753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Dắt về Chúa,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Dắt về Chúa,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Ráng dắt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những chiên lạc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đến nơi Cha.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EA24458-7E90-40C6-ADF1-6E4E2BF8913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2. Người nào vui lòng giúp Đấng chăn chiên, Tìm nhiều chiên còn rải rác </a:t>
            </a:r>
            <a:br>
              <a:rPr lang="en-US" altLang="en-US"/>
            </a:br>
            <a:r>
              <a:rPr lang="vi-VN" altLang="en-US"/>
              <a:t>đi riêng?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C005127-6186-438C-82FC-E52333F2A3E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Người nào vui lòng giúp đỡ chiên với, Cứu chúng xa nơi lạnh lẽo chơi vơi. 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4D3E639A-E360-4E65-AAF9-C90E9C247A2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>
                <a:solidFill>
                  <a:srgbClr val="FFFF00"/>
                </a:solidFill>
              </a:rPr>
              <a:t>Dắt về Chúa,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Dắt về Chúa,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Giữa chốn ác tội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kíp đem chiên ra.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983ADD9-836B-43EB-8A70-A5418E9D239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Dắt về Chúa,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Dắt về Chúa,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Ráng dắt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những chiên lạc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đến nơi Cha.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6284</TotalTime>
  <Words>109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328 DẮT VỀ CHÚA</vt:lpstr>
      <vt:lpstr>1. Kìa, Người chăn bầy cất tiếng đau thương. Ngoài đồng cô tịch, hắc ám  thê lương, </vt:lpstr>
      <vt:lpstr>Gọi bầy chiên lạc  mất khắp trên đất,  Đã cách xa nơi chuồng Chúa chân thật. </vt:lpstr>
      <vt:lpstr>Dắt về Chúa,  Dắt về Chúa,  Giữa chốn ác tội  kíp đem chiên ra. </vt:lpstr>
      <vt:lpstr>Dắt về Chúa,  Dắt về Chúa,  Ráng dắt  những chiên lạc  đến nơi Cha.</vt:lpstr>
      <vt:lpstr>2. Người nào vui lòng giúp Đấng chăn chiên, Tìm nhiều chiên còn rải rác  đi riêng? </vt:lpstr>
      <vt:lpstr>Người nào vui lòng giúp đỡ chiên với, Cứu chúng xa nơi lạnh lẽo chơi vơi. </vt:lpstr>
      <vt:lpstr>Dắt về Chúa,  Dắt về Chúa,  Giữa chốn ác tội  kíp đem chiên ra. </vt:lpstr>
      <vt:lpstr>Dắt về Chúa,  Dắt về Chúa,  Ráng dắt  những chiên lạc  đến nơi Cha.</vt:lpstr>
      <vt:lpstr>3. Còn nhiều chiên lạc mất vẫn kêu vang,  Ngoài đồng, trên rừng,  hải giác, thâm san. </vt:lpstr>
      <vt:lpstr>Kìa, Ngài đang còn phán với ta đấy,  "Hãy kiếm chiên Ta lạc mất đâu đây". </vt:lpstr>
      <vt:lpstr>Dắt về Chúa,  Dắt về Chúa,  Giữa chốn ác tội  kíp đem chiên ra. </vt:lpstr>
      <vt:lpstr>Dắt về Chúa,  Dắt về Chúa,  Ráng dắt  những chiên lạc  đến nơi Cha.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348</cp:revision>
  <dcterms:created xsi:type="dcterms:W3CDTF">2010-05-25T06:43:56Z</dcterms:created>
  <dcterms:modified xsi:type="dcterms:W3CDTF">2018-11-03T04:40:23Z</dcterms:modified>
</cp:coreProperties>
</file>