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349" r:id="rId2"/>
    <p:sldId id="360" r:id="rId3"/>
    <p:sldId id="361" r:id="rId4"/>
    <p:sldId id="368" r:id="rId5"/>
    <p:sldId id="362" r:id="rId6"/>
    <p:sldId id="364" r:id="rId7"/>
    <p:sldId id="365" r:id="rId8"/>
    <p:sldId id="370" r:id="rId9"/>
    <p:sldId id="366" r:id="rId10"/>
    <p:sldId id="367" r:id="rId11"/>
    <p:sldId id="369" r:id="rId12"/>
    <p:sldId id="3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2" autoAdjust="0"/>
    <p:restoredTop sz="86319" autoAdjust="0"/>
  </p:normalViewPr>
  <p:slideViewPr>
    <p:cSldViewPr snapToGrid="0">
      <p:cViewPr varScale="1">
        <p:scale>
          <a:sx n="99" d="100"/>
          <a:sy n="99" d="100"/>
        </p:scale>
        <p:origin x="7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7" Type="http://schemas.openxmlformats.org/officeDocument/2006/relationships/slide" Target="slides/slide6.xml"/><Relationship Id="rId18" Type="http://schemas.openxmlformats.org/officeDocument/2006/relationships/tableStyles" Target="tableStyles.xml"/><Relationship Id="rId15" Type="http://schemas.openxmlformats.org/officeDocument/2006/relationships/presProps" Target="pres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7FB3A-6B93-4AF9-A246-85591C177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F7C5-241F-4504-A1D9-377293F330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CDA1EB-0107-413D-9846-1B649E1A4FD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ABFA54-FB69-4AFC-ADA0-95896273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B3301A-4B68-4DAB-89D0-7D67CB56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F7D5-E259-45E1-AC76-761F1D93FA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301-88DA-44AC-8BCA-9AFC97686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F32A7D-7D2E-488F-AD04-C767BB445B1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345AC4F-75C3-45EA-A7B5-2DC4F8D3F0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7B2F9608-007B-48F9-A316-14C76E8AF1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77D757F-3E3D-451C-B69E-91EB58479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DF0C5F-B241-4909-BFBC-9CBC701C4448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95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7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2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5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6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5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FB1-CA07-43C7-A9C7-555060D4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329</a:t>
            </a:r>
            <a:br>
              <a:rPr lang="en-US" dirty="0"/>
            </a:br>
            <a:r>
              <a:rPr lang="en-US" dirty="0"/>
              <a:t>BÁO TIN LÀNH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20A966A-F684-4B9A-A428-098ABE0107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Người người đang trông phương thoát ly, Ngoài Jêsus không phép chi,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900033-5B11-4F21-8D7E-E48AADDEEB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Nên ta quyết giảng rao trung thành, </a:t>
            </a:r>
            <a:br>
              <a:rPr lang="en-US" altLang="en-US"/>
            </a:br>
            <a:r>
              <a:rPr lang="en-US" altLang="en-US"/>
              <a:t>Về ân cứu </a:t>
            </a:r>
            <a:br>
              <a:rPr lang="en-US" altLang="en-US"/>
            </a:br>
            <a:r>
              <a:rPr lang="en-US" altLang="en-US"/>
              <a:t>bởi Tin Lành.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71218FF-559C-4B1B-850D-E1AA9F7580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ta kíp báo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Lành, Là ơn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sinh; Jêsus đổ huyết thay dân mình; Nầy ta kíp báo Tin Lành.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1664BA-E9FE-4097-A443-E30D654602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Người đời ham vui trong thế gian, Thần hồn phân vân, bất an, Lòng ta đau thương khôn xiết kể, Nước mắt tuôn dầm ủ ê;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DE57F52-9530-489D-967A-537C6C58D5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Người trời Jêsus, Con Chúa Cha, </a:t>
            </a:r>
            <a:br>
              <a:rPr lang="en-US" altLang="en-US"/>
            </a:br>
            <a:r>
              <a:rPr lang="en-US" altLang="en-US"/>
              <a:t>Động lòng </a:t>
            </a:r>
            <a:br>
              <a:rPr lang="en-US" altLang="en-US"/>
            </a:br>
            <a:r>
              <a:rPr lang="en-US" altLang="en-US"/>
              <a:t>thương yêu chúng ta,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234F2EE-0CA3-48E3-9A84-E66212A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Hy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; </a:t>
            </a:r>
            <a:r>
              <a:rPr lang="en-US" altLang="en-US" dirty="0" err="1"/>
              <a:t>Nầy</a:t>
            </a:r>
            <a:r>
              <a:rPr lang="en-US" altLang="en-US" dirty="0"/>
              <a:t> ta </a:t>
            </a:r>
            <a:r>
              <a:rPr lang="en-US" altLang="en-US" dirty="0" err="1"/>
              <a:t>kíp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Lành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45F5B41-E7E8-4CB3-BDFF-DF7C47D554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ta kíp báo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Lành, Là ơn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sinh; Jêsus đổ huyết thay dân mình; Nầy ta kíp báo Tin Lành.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28ACBCD-4E5E-4EE8-A3AE-BABCC4A89C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Dầu mà ta lên trên núi cao, Dầu vượt qua nơi biển sâu, Dầu khi băng qua trong lửa cháy, Vững chí ta nào đổi thay;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90AA98A-D5E6-435A-A59C-5575753B4D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Dù mà quân binh đang phủ vi, Quyền đời hăm ta giết đi, Tâm can vững chắc không kinh gì, Vì lo cứu kẻ đương thì.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337454E-1B12-49B7-8753-EC12EC3B90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ta kíp báo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Tin Lành, Là ơn Chúa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sinh; Jêsus đổ huyết thay dân mình; Nầy ta kíp báo Tin Lành.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BD7E21E-39CC-4563-ABBB-A84DECB8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1" y="325925"/>
            <a:ext cx="11652117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khóc</a:t>
            </a:r>
            <a:r>
              <a:rPr lang="en-US" altLang="en-US" dirty="0"/>
              <a:t> la,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rên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luân</a:t>
            </a:r>
            <a:r>
              <a:rPr lang="en-US" altLang="en-US" dirty="0"/>
              <a:t> </a:t>
            </a:r>
            <a:r>
              <a:rPr lang="en-US" altLang="en-US" dirty="0" err="1"/>
              <a:t>vong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, </a:t>
            </a:r>
            <a:r>
              <a:rPr lang="en-US" altLang="en-US" dirty="0" err="1"/>
              <a:t>Não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 ai;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6291</TotalTime>
  <Words>185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Presentation1</vt:lpstr>
      <vt:lpstr>Thánh ca 329 BÁO TIN LÀNH</vt:lpstr>
      <vt:lpstr>1. Người đời ham vui trong thế gian, Thần hồn phân vân, bất an, Lòng ta đau thương khôn xiết kể, Nước mắt tuôn dầm ủ ê; </vt:lpstr>
      <vt:lpstr>Người trời Jêsus, Con Chúa Cha,  Động lòng  thương yêu chúng ta, </vt:lpstr>
      <vt:lpstr>Hy sinh đổ huyết thay dân mình; Nầy ta kíp báo Tin Lành. </vt:lpstr>
      <vt:lpstr>Nầy ta kíp báo  Tin Lành, Là ơn Chúa  cứu chúng sinh; Jêsus đổ huyết thay dân mình; Nầy ta kíp báo Tin Lành. </vt:lpstr>
      <vt:lpstr>2. Dầu mà ta lên trên núi cao, Dầu vượt qua nơi biển sâu, Dầu khi băng qua trong lửa cháy, Vững chí ta nào đổi thay; </vt:lpstr>
      <vt:lpstr>Dù mà quân binh đang phủ vi, Quyền đời hăm ta giết đi, Tâm can vững chắc không kinh gì, Vì lo cứu kẻ đương thì. </vt:lpstr>
      <vt:lpstr>Nầy ta kíp báo  Tin Lành, Là ơn Chúa  cứu chúng sinh; Jêsus đổ huyết thay dân mình; Nầy ta kíp báo Tin Lành. </vt:lpstr>
      <vt:lpstr>3. Hồn người bên kia đương khóc la, đầu nầy kêu rên thiết tha, Vì đương luân vong nơi khổ hải, Não chí đau lòng lắm ai; </vt:lpstr>
      <vt:lpstr>Người người đang trông phương thoát ly, Ngoài Jêsus không phép chi, </vt:lpstr>
      <vt:lpstr>Nên ta quyết giảng rao trung thành,  Về ân cứu  bởi Tin Lành. </vt:lpstr>
      <vt:lpstr>Nầy ta kíp báo  Tin Lành, Là ơn Chúa  cứu chúng sinh; Jêsus đổ huyết thay dân mình; Nầy ta kíp báo Tin Lành.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349</cp:revision>
  <dcterms:created xsi:type="dcterms:W3CDTF">2010-05-25T06:43:56Z</dcterms:created>
  <dcterms:modified xsi:type="dcterms:W3CDTF">2018-11-03T04:39:53Z</dcterms:modified>
</cp:coreProperties>
</file>