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60" r:id="rId3"/>
    <p:sldId id="375" r:id="rId4"/>
    <p:sldId id="374" r:id="rId5"/>
    <p:sldId id="373" r:id="rId6"/>
    <p:sldId id="370" r:id="rId7"/>
    <p:sldId id="372" r:id="rId8"/>
    <p:sldId id="369" r:id="rId9"/>
    <p:sldId id="371" r:id="rId10"/>
    <p:sldId id="368" r:id="rId11"/>
    <p:sldId id="367" r:id="rId12"/>
    <p:sldId id="366" r:id="rId13"/>
    <p:sldId id="365" r:id="rId14"/>
    <p:sldId id="364" r:id="rId15"/>
    <p:sldId id="363" r:id="rId16"/>
    <p:sldId id="362" r:id="rId17"/>
    <p:sldId id="3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10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80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8C20D8-A67C-426C-A79B-51EC5F735B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3A22E2-0642-48DD-A883-143321C803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6E2C262-E472-4845-AD8C-CA0413324C84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E98A899-2268-4B87-86C7-62332A3E5A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D7BC4E4-D9AF-44F4-9FB9-14D4616BD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571B2-C519-42EF-8244-6CAF2029A4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F0C68-2C70-446F-A31E-6055FC7E31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6991843-A4E8-4852-8B0A-0413FF763131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5E48DCED-65F8-45E2-86A3-778E78598D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1E2BA0B3-2415-48EC-BB4D-3A75A6EBB5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B6CF86B-B38F-49A1-BDA8-CF37238DD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22F3028-CFF9-4ED2-8F74-CDD5B5C52093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6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8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3109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0082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31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8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266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8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64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713CE8-529C-4C75-9E43-7D017E03C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2" y="922712"/>
            <a:ext cx="10791731" cy="4081549"/>
          </a:xfrm>
        </p:spPr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330</a:t>
            </a:r>
            <a:br>
              <a:rPr lang="en-US" dirty="0"/>
            </a:br>
            <a:r>
              <a:rPr lang="en-US" dirty="0"/>
              <a:t>CÁC THÁNH</a:t>
            </a:r>
            <a:br>
              <a:rPr lang="en-US" dirty="0"/>
            </a:br>
            <a:r>
              <a:rPr lang="en-US" dirty="0"/>
              <a:t>ĐÃ NGHỈ YÊN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A3D9C6D-4BC1-493B-9CD1-5F8855F26FA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 Khi trường kỳ giao binh chiến đấu quá khó khăn. Kìa khúc chiến thắng reo, linh lực đươc bổ tăng.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F53DBD9-BCD8-4C7C-A57E-1185941C10F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Phấn</a:t>
            </a:r>
            <a:r>
              <a:rPr lang="en-US" altLang="en-US" dirty="0"/>
              <a:t> </a:t>
            </a:r>
            <a:r>
              <a:rPr lang="en-US" altLang="en-US" dirty="0" err="1"/>
              <a:t>hưng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r>
              <a:rPr lang="en-US" altLang="en-US" dirty="0" err="1"/>
              <a:t>hùng</a:t>
            </a:r>
            <a:r>
              <a:rPr lang="en-US" altLang="en-US" dirty="0"/>
              <a:t> ta </a:t>
            </a:r>
            <a:r>
              <a:rPr lang="en-US" altLang="en-US" dirty="0" err="1"/>
              <a:t>giao</a:t>
            </a:r>
            <a:r>
              <a:rPr lang="en-US" altLang="en-US" dirty="0"/>
              <a:t> </a:t>
            </a:r>
            <a:r>
              <a:rPr lang="en-US" altLang="en-US" dirty="0" err="1"/>
              <a:t>chiến</a:t>
            </a:r>
            <a:r>
              <a:rPr lang="en-US" altLang="en-US" dirty="0"/>
              <a:t> </a:t>
            </a:r>
            <a:r>
              <a:rPr lang="en-US" altLang="en-US" dirty="0" err="1"/>
              <a:t>thêm</a:t>
            </a:r>
            <a:r>
              <a:rPr lang="en-US" altLang="en-US" dirty="0"/>
              <a:t> </a:t>
            </a:r>
            <a:r>
              <a:rPr lang="en-US" altLang="en-US" dirty="0" err="1"/>
              <a:t>hăng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1C8846D-66F6-4853-88A3-84D4A93CE99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6. Khi mặt trời chen non, ửng đỏ cả hướng tây. Bao chiến sĩ tín trung nay được về nghỉ đây;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6AE4299-C65A-438D-905A-9947235ADF5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Chiến</a:t>
            </a:r>
            <a:r>
              <a:rPr lang="en-US" altLang="en-US" dirty="0"/>
              <a:t> </a:t>
            </a:r>
            <a:r>
              <a:rPr lang="en-US" altLang="en-US" dirty="0" err="1"/>
              <a:t>tranh</a:t>
            </a:r>
            <a:r>
              <a:rPr lang="en-US" altLang="en-US" dirty="0"/>
              <a:t> </a:t>
            </a:r>
            <a:r>
              <a:rPr lang="en-US" altLang="en-US" dirty="0" err="1"/>
              <a:t>đã</a:t>
            </a:r>
            <a:r>
              <a:rPr lang="en-US" altLang="en-US" dirty="0"/>
              <a:t> qua </a:t>
            </a:r>
            <a:r>
              <a:rPr lang="en-US" altLang="en-US" dirty="0" err="1"/>
              <a:t>rồi</a:t>
            </a:r>
            <a:r>
              <a:rPr lang="en-US" altLang="en-US" dirty="0"/>
              <a:t> </a:t>
            </a:r>
            <a:r>
              <a:rPr lang="en-US" altLang="en-US" dirty="0" err="1"/>
              <a:t>lên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quốc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vầy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8C73AAD-52E6-4963-9494-2762617C52B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7. </a:t>
            </a:r>
            <a:r>
              <a:rPr lang="en-US" altLang="en-US" dirty="0" err="1"/>
              <a:t>Kìa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diệu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hơn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khởi</a:t>
            </a:r>
            <a:r>
              <a:rPr lang="en-US" altLang="en-US" dirty="0"/>
              <a:t> </a:t>
            </a:r>
            <a:r>
              <a:rPr lang="en-US" altLang="en-US" dirty="0" err="1"/>
              <a:t>chiếu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choang</a:t>
            </a:r>
            <a:r>
              <a:rPr lang="en-US" altLang="en-US" dirty="0"/>
              <a:t>. </a:t>
            </a:r>
            <a:r>
              <a:rPr lang="en-US" altLang="en-US" dirty="0" err="1"/>
              <a:t>Chư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đắc</a:t>
            </a:r>
            <a:r>
              <a:rPr lang="en-US" altLang="en-US" dirty="0"/>
              <a:t> </a:t>
            </a:r>
            <a:r>
              <a:rPr lang="en-US" altLang="en-US" dirty="0" err="1"/>
              <a:t>thắng</a:t>
            </a:r>
            <a:r>
              <a:rPr lang="en-US" altLang="en-US" dirty="0"/>
              <a:t> </a:t>
            </a:r>
            <a:r>
              <a:rPr lang="en-US" altLang="en-US" dirty="0" err="1"/>
              <a:t>bước</a:t>
            </a:r>
            <a:r>
              <a:rPr lang="en-US" altLang="en-US" dirty="0"/>
              <a:t> ra </a:t>
            </a:r>
            <a:r>
              <a:rPr lang="en-US" altLang="en-US" dirty="0" err="1"/>
              <a:t>khỏi</a:t>
            </a:r>
            <a:r>
              <a:rPr lang="en-US" altLang="en-US" dirty="0"/>
              <a:t> </a:t>
            </a:r>
            <a:r>
              <a:rPr lang="en-US" altLang="en-US" dirty="0" err="1"/>
              <a:t>mồ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vẻ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C8632CB-13EF-4DAA-B50A-D6D8AB3595D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Vương</a:t>
            </a:r>
            <a:r>
              <a:rPr lang="en-US" altLang="en-US" dirty="0"/>
              <a:t> ở </a:t>
            </a:r>
            <a:br>
              <a:rPr lang="en-US" altLang="en-US" dirty="0"/>
            </a:b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đàng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lâm</a:t>
            </a:r>
            <a:r>
              <a:rPr lang="en-US" altLang="en-US" dirty="0"/>
              <a:t> </a:t>
            </a:r>
            <a:r>
              <a:rPr lang="en-US" altLang="en-US" dirty="0" err="1"/>
              <a:t>cách</a:t>
            </a:r>
            <a:r>
              <a:rPr lang="en-US" altLang="en-US" dirty="0"/>
              <a:t> </a:t>
            </a:r>
            <a:r>
              <a:rPr lang="en-US" altLang="en-US" dirty="0" err="1"/>
              <a:t>huy</a:t>
            </a:r>
            <a:r>
              <a:rPr lang="en-US" altLang="en-US" dirty="0"/>
              <a:t> </a:t>
            </a:r>
            <a:r>
              <a:rPr lang="en-US" altLang="en-US" dirty="0" err="1"/>
              <a:t>hoàng</a:t>
            </a:r>
            <a:r>
              <a:rPr lang="en-US" altLang="en-US" dirty="0"/>
              <a:t>.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1C8B385-BA08-4DA3-8850-42EA09E967B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8. Kìa từ Đông, Tây, Nam, Bắc khắp trả thế gian, Vô số thánh binh băng qua </a:t>
            </a:r>
            <a:br>
              <a:rPr lang="en-US" altLang="en-US"/>
            </a:br>
            <a:r>
              <a:rPr lang="en-US" altLang="en-US"/>
              <a:t>cửa ngọc vẻ vang, </a:t>
            </a:r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27E075EC-8711-4005-AD47-F33645B8077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Chúc Cha với Con </a:t>
            </a:r>
            <a:br>
              <a:rPr lang="en-US" altLang="en-US"/>
            </a:br>
            <a:r>
              <a:rPr lang="en-US" altLang="en-US"/>
              <a:t>và Linh trên </a:t>
            </a:r>
            <a:br>
              <a:rPr lang="en-US" altLang="en-US"/>
            </a:br>
            <a:r>
              <a:rPr lang="en-US" altLang="en-US"/>
              <a:t>cõi thiên đàng. </a:t>
            </a:r>
            <a:br>
              <a:rPr lang="en-US" altLang="en-US"/>
            </a:br>
            <a:r>
              <a:rPr lang="en-US" altLang="en-US"/>
              <a:t>Ha-lê-lu-gia! </a:t>
            </a:r>
            <a:br>
              <a:rPr lang="en-US" altLang="en-US"/>
            </a:br>
            <a:r>
              <a:rPr lang="en-US" altLang="en-US"/>
              <a:t>Ha-lê-lu-gia!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4FD8A82-F3EE-4861-A2A7-322E4DA6993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 Nhơn cuộc phiền lao qua các thánh đã nghỉ ngơi. Là kẻ bởi đức tin xưng Jêsus khắp nơi,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1D6C0EFB-684F-4C26-A3D0-2DA9647B74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đáng</a:t>
            </a:r>
            <a:r>
              <a:rPr lang="en-US" altLang="en-US" dirty="0"/>
              <a:t> </a:t>
            </a:r>
            <a:r>
              <a:rPr lang="en-US" altLang="en-US" dirty="0" err="1"/>
              <a:t>khen</a:t>
            </a:r>
            <a:r>
              <a:rPr lang="en-US" altLang="en-US" dirty="0"/>
              <a:t> </a:t>
            </a:r>
            <a:r>
              <a:rPr lang="en-US" altLang="en-US" dirty="0" err="1"/>
              <a:t>ngợi</a:t>
            </a:r>
            <a:r>
              <a:rPr lang="en-US" altLang="en-US" dirty="0"/>
              <a:t>,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BA98F39-5617-463B-B4EA-1942AED4A4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Christ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Đại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,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Chiến</a:t>
            </a:r>
            <a:r>
              <a:rPr lang="en-US" altLang="en-US" dirty="0"/>
              <a:t> </a:t>
            </a:r>
            <a:r>
              <a:rPr lang="en-US" altLang="en-US" dirty="0" err="1"/>
              <a:t>lũy</a:t>
            </a:r>
            <a:r>
              <a:rPr lang="en-US" altLang="en-US" dirty="0"/>
              <a:t>, </a:t>
            </a:r>
            <a:r>
              <a:rPr lang="en-US" altLang="en-US" dirty="0" err="1"/>
              <a:t>Khối</a:t>
            </a:r>
            <a:r>
              <a:rPr lang="en-US" altLang="en-US" dirty="0"/>
              <a:t> </a:t>
            </a:r>
            <a:r>
              <a:rPr lang="en-US" altLang="en-US" dirty="0" err="1"/>
              <a:t>Đá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Thống</a:t>
            </a:r>
            <a:r>
              <a:rPr lang="en-US" altLang="en-US" dirty="0"/>
              <a:t> </a:t>
            </a:r>
            <a:r>
              <a:rPr lang="en-US" altLang="en-US" dirty="0" err="1"/>
              <a:t>tướng</a:t>
            </a:r>
            <a:r>
              <a:rPr lang="en-US" altLang="en-US" dirty="0"/>
              <a:t> </a:t>
            </a:r>
            <a:r>
              <a:rPr lang="en-US" altLang="en-US" dirty="0" err="1"/>
              <a:t>của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dân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cuộc</a:t>
            </a:r>
            <a:r>
              <a:rPr lang="en-US" altLang="en-US" dirty="0"/>
              <a:t> </a:t>
            </a:r>
            <a:r>
              <a:rPr lang="en-US" altLang="en-US" dirty="0" err="1"/>
              <a:t>chiến</a:t>
            </a:r>
            <a:r>
              <a:rPr lang="en-US" altLang="en-US" dirty="0"/>
              <a:t> </a:t>
            </a:r>
            <a:r>
              <a:rPr lang="en-US" altLang="en-US" dirty="0" err="1"/>
              <a:t>chinh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CBF5D64-7009-48D7-AD88-A7D36CA76F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giữa</a:t>
            </a:r>
            <a:r>
              <a:rPr lang="en-US" altLang="en-US" dirty="0"/>
              <a:t> </a:t>
            </a:r>
            <a:r>
              <a:rPr lang="en-US" altLang="en-US" dirty="0" err="1"/>
              <a:t>đêm</a:t>
            </a:r>
            <a:r>
              <a:rPr lang="en-US" altLang="en-US" dirty="0"/>
              <a:t> </a:t>
            </a:r>
            <a:r>
              <a:rPr lang="en-US" altLang="en-US" dirty="0" err="1"/>
              <a:t>trường</a:t>
            </a:r>
            <a:r>
              <a:rPr lang="en-US" altLang="en-US" dirty="0"/>
              <a:t>,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</a:t>
            </a:r>
            <a:r>
              <a:rPr lang="en-US" altLang="en-US" dirty="0" err="1"/>
              <a:t>quang</a:t>
            </a:r>
            <a:r>
              <a:rPr lang="en-US" altLang="en-US" dirty="0"/>
              <a:t> </a:t>
            </a:r>
            <a:r>
              <a:rPr lang="en-US" altLang="en-US" dirty="0" err="1"/>
              <a:t>minh</a:t>
            </a:r>
            <a:r>
              <a:rPr lang="en-US" altLang="en-US" dirty="0"/>
              <a:t>. 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FBBCA37-6F82-4424-B020-2969A5EB37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Quân đội Ngài nay mong dũng cảm, </a:t>
            </a:r>
            <a:br>
              <a:rPr lang="en-US" altLang="en-US"/>
            </a:br>
            <a:r>
              <a:rPr lang="en-US" altLang="en-US"/>
              <a:t>giữ tín trung, Dường các chiến sĩ xưa, </a:t>
            </a:r>
            <a:br>
              <a:rPr lang="en-US" altLang="en-US"/>
            </a:br>
            <a:r>
              <a:rPr lang="en-US" altLang="en-US"/>
              <a:t>vui nai nịt kiếm cung.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167EE0AC-3CC3-4AC1-B8EC-214789B8F0D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tranh</a:t>
            </a:r>
            <a:r>
              <a:rPr lang="en-US" altLang="en-US" dirty="0"/>
              <a:t> </a:t>
            </a:r>
            <a:r>
              <a:rPr lang="en-US" altLang="en-US" dirty="0" err="1"/>
              <a:t>thủ</a:t>
            </a:r>
            <a:r>
              <a:rPr lang="en-US" altLang="en-US" dirty="0"/>
              <a:t> </a:t>
            </a:r>
            <a:r>
              <a:rPr lang="en-US" altLang="en-US" dirty="0" err="1"/>
              <a:t>kim</a:t>
            </a:r>
            <a:r>
              <a:rPr lang="en-US" altLang="en-US" dirty="0"/>
              <a:t> </a:t>
            </a:r>
            <a:r>
              <a:rPr lang="en-US" altLang="en-US" dirty="0" err="1"/>
              <a:t>miện</a:t>
            </a:r>
            <a:r>
              <a:rPr lang="en-US" altLang="en-US" dirty="0"/>
              <a:t> </a:t>
            </a:r>
            <a:r>
              <a:rPr lang="en-US" altLang="en-US" dirty="0" err="1"/>
              <a:t>theo</a:t>
            </a:r>
            <a:r>
              <a:rPr lang="en-US" altLang="en-US" dirty="0"/>
              <a:t> </a:t>
            </a:r>
            <a:r>
              <a:rPr lang="en-US" altLang="en-US" dirty="0" err="1"/>
              <a:t>gương</a:t>
            </a:r>
            <a:r>
              <a:rPr lang="en-US" altLang="en-US" dirty="0"/>
              <a:t> </a:t>
            </a:r>
            <a:r>
              <a:rPr lang="en-US" altLang="en-US" dirty="0" err="1"/>
              <a:t>cổ</a:t>
            </a:r>
            <a:r>
              <a:rPr lang="en-US" altLang="en-US" dirty="0"/>
              <a:t> </a:t>
            </a:r>
            <a:r>
              <a:rPr lang="en-US" altLang="en-US" dirty="0" err="1"/>
              <a:t>anh</a:t>
            </a:r>
            <a:r>
              <a:rPr lang="en-US" altLang="en-US" dirty="0"/>
              <a:t> </a:t>
            </a:r>
            <a:r>
              <a:rPr lang="en-US" altLang="en-US" dirty="0" err="1"/>
              <a:t>hùng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9B0E52CA-AA1F-42F2-96E6-55EB9CFEB96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Ôi! thượng hạ tương thông, phước bấy mối cảm giao! Trên hiển hách, dưới đây tuy lâm trận núng nao;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7A7F93D-D9EF-4248-9B67-D2740221624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vẫn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Chí</a:t>
            </a:r>
            <a:r>
              <a:rPr lang="en-US" altLang="en-US" dirty="0"/>
              <a:t> Cao.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 </a:t>
            </a:r>
            <a:br>
              <a:rPr lang="en-US" altLang="en-US" dirty="0"/>
            </a:br>
            <a:r>
              <a:rPr lang="en-US" altLang="en-US" dirty="0"/>
              <a:t>Ha-</a:t>
            </a:r>
            <a:r>
              <a:rPr lang="en-US" altLang="en-US" dirty="0" err="1"/>
              <a:t>lê</a:t>
            </a:r>
            <a:r>
              <a:rPr lang="en-US" altLang="en-US" dirty="0"/>
              <a:t>-</a:t>
            </a:r>
            <a:r>
              <a:rPr lang="en-US" altLang="en-US" dirty="0" err="1"/>
              <a:t>lu-gia</a:t>
            </a:r>
            <a:r>
              <a:rPr lang="en-US" altLang="en-US" dirty="0"/>
              <a:t>!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6302</TotalTime>
  <Words>248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330 CÁC THÁNH ĐÃ NGHỈ YÊN </vt:lpstr>
      <vt:lpstr>1 Nhơn cuộc phiền lao qua các thánh đã nghỉ ngơi. Là kẻ bởi đức tin xưng Jêsus khắp nơi, </vt:lpstr>
      <vt:lpstr>Chính danh đáng khen ngợi, danh Chân Chúa muôn đời.  Ha-lê-lu-gia!  Ha-lê-lu-gia!</vt:lpstr>
      <vt:lpstr>2. Christ là Đại năng, nơi Chiến lũy, Khối Đá linh,  Là Thống tướng của thánh dân trong  cuộc chiến chinh, </vt:lpstr>
      <vt:lpstr>Thánh quang giữa đêm trường, soi tâm chúng quang minh. Ha-lê-lu-gia!  Ha-lê-lu-gia!</vt:lpstr>
      <vt:lpstr>3. Quân đội Ngài nay mong dũng cảm,  giữ tín trung, Dường các chiến sĩ xưa,  vui nai nịt kiếm cung. </vt:lpstr>
      <vt:lpstr>Quyết tranh thủ kim miện theo gương cổ anh hùng.  Ha-lê-lu-gia!  Ha-lê-lu-gia!</vt:lpstr>
      <vt:lpstr>4. Ôi! thượng hạ tương thông, phước bấy mối cảm giao! Trên hiển hách, dưới đây tuy lâm trận núng nao; </vt:lpstr>
      <vt:lpstr>Cả hai vẫn duy một trong tay Chúa Chí Cao.  Ha-lê-lu-gia!  Ha-lê-lu-gia!</vt:lpstr>
      <vt:lpstr>5. Khi trường kỳ giao binh chiến đấu quá khó khăn. Kìa khúc chiến thắng reo, linh lực đươc bổ tăng. </vt:lpstr>
      <vt:lpstr>Phấn hưng chí anh hùng ta giao chiến thêm hăng.  Ha-lê-lu-gia!  Ha-lê-lu-gia!</vt:lpstr>
      <vt:lpstr>6. Khi mặt trời chen non, ửng đỏ cả hướng tây. Bao chiến sĩ tín trung nay được về nghỉ đây; </vt:lpstr>
      <vt:lpstr>Chiến tranh đã qua rồi lên thiên quốc vui vầy.  Ha-lê-lu-gia!  Ha-lê-lu-gia!</vt:lpstr>
      <vt:lpstr>7. Kìa ngày diệu vinh hơn sẽ khởi chiếu sáng choang. Chư thánh đắc thắng bước ra khỏi mồ  vẻ vang, </vt:lpstr>
      <vt:lpstr>Thánh Vương ở  thiên đàng quang lâm cách huy hoàng. Ha-lê-lu-gia!  Ha-lê-lu-gia!</vt:lpstr>
      <vt:lpstr>8. Kìa từ Đông, Tây, Nam, Bắc khắp trả thế gian, Vô số thánh binh băng qua  cửa ngọc vẻ vang, </vt:lpstr>
      <vt:lpstr>Chúc Cha với Con  và Linh trên  cõi thiên đàng.  Ha-lê-lu-gia!  Ha-lê-lu-gia!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349</cp:revision>
  <dcterms:created xsi:type="dcterms:W3CDTF">2010-05-25T06:43:56Z</dcterms:created>
  <dcterms:modified xsi:type="dcterms:W3CDTF">2018-11-03T04:46:12Z</dcterms:modified>
</cp:coreProperties>
</file>