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49" r:id="rId2"/>
    <p:sldId id="360" r:id="rId3"/>
    <p:sldId id="365" r:id="rId4"/>
    <p:sldId id="361" r:id="rId5"/>
    <p:sldId id="362" r:id="rId6"/>
    <p:sldId id="373" r:id="rId7"/>
    <p:sldId id="364" r:id="rId8"/>
    <p:sldId id="374" r:id="rId9"/>
    <p:sldId id="375" r:id="rId10"/>
    <p:sldId id="363" r:id="rId11"/>
    <p:sldId id="366" r:id="rId12"/>
    <p:sldId id="376" r:id="rId13"/>
    <p:sldId id="377" r:id="rId14"/>
    <p:sldId id="367" r:id="rId15"/>
    <p:sldId id="368" r:id="rId16"/>
    <p:sldId id="378" r:id="rId17"/>
    <p:sldId id="379" r:id="rId18"/>
    <p:sldId id="369" r:id="rId19"/>
    <p:sldId id="370" r:id="rId20"/>
    <p:sldId id="380" r:id="rId21"/>
    <p:sldId id="381" r:id="rId22"/>
    <p:sldId id="371" r:id="rId23"/>
    <p:sldId id="372" r:id="rId24"/>
    <p:sldId id="382" r:id="rId25"/>
    <p:sldId id="3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6319" autoAdjust="0"/>
  </p:normalViewPr>
  <p:slideViewPr>
    <p:cSldViewPr snapToGrid="0">
      <p:cViewPr varScale="1">
        <p:scale>
          <a:sx n="99" d="100"/>
          <a:sy n="99" d="100"/>
        </p:scale>
        <p:origin x="5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1" Type="http://schemas.openxmlformats.org/officeDocument/2006/relationships/tableStyles" Target="tableStyles.xml"/><Relationship Id="rId30" Type="http://schemas.openxmlformats.org/officeDocument/2006/relationships/theme" Target="theme/them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FEE314-B2CB-4E49-AD63-20EEA6CF2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E3CB1-A839-462E-8FDB-FEA4EC7B59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D7A9D0-EE3F-453B-A2F3-463B0A1124E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6BBC12-40D5-4AD9-B662-B03D398B8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609F426-5B5B-4324-B5EA-021BAC853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6F9-CD39-4E06-996C-A7F3D981A9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7405-8261-4294-9FC5-5BED346AA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0DB964-22D4-41AD-AF02-06291872AE1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6623C890-A334-4BB7-8BE4-3AE199DE50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29314D7-A829-49F8-8A5D-7773498B7B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92CF210E-95E2-4E14-85AE-7753383B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DA62C7-EB4D-4FCD-88C5-0686D9EC410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37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5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3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A4A07A-8C0B-4620-9E41-B055178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331</a:t>
            </a:r>
            <a:br>
              <a:rPr lang="en-US" dirty="0"/>
            </a:br>
            <a:r>
              <a:rPr lang="en-US" dirty="0"/>
              <a:t>BUỔI MAI RỰC RỠ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7F1ABA0-B782-4F90-90F5-5DD341EE28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Chính trong giờ thể hư hoại đây, Mặc ngay thể vinh quang đẹp bấy.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798904F-B8FF-428F-8271-D4A1059474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Những danh hiệu chẳng ra gì nay, Được hưởng danh hiệu uy quyền thay.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B01D512-C4FC-47E2-89AC-152720780E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Ồ, nầy ta chờ mong tia sáng ban mai mau thực hiện, Thật ta ngóng trông sao cho tia bình minh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mọc lên.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8A22527-E038-4A93-97E6-6907EE1BA4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, ý Cha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!"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57AA832-69DA-4E50-8788-8264083E98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Chúng ta thời ấy không lụy chan, </a:t>
            </a:r>
            <a:br>
              <a:rPr lang="en-US" altLang="en-US"/>
            </a:br>
            <a:r>
              <a:rPr lang="en-US" altLang="en-US"/>
              <a:t>Vì gian ác, </a:t>
            </a:r>
            <a:br>
              <a:rPr lang="en-US" altLang="en-US"/>
            </a:br>
            <a:r>
              <a:rPr lang="en-US" altLang="en-US"/>
              <a:t>tai ương tận tán.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1CCE385-F4AF-439E-BD07-5615A4B151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cai trị bốn biển bình an, Dời cảnh thiên đàng xuống trần gian.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54C780F-5A1C-4D08-8E0A-6F844A8ED0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Ồ,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mọc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7032064-8942-48B0-B6DE-5EC555F9AD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, ý Cha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!"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444AB0D-516A-4CB1-9041-0B006B7BF5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lưỡi</a:t>
            </a:r>
            <a:r>
              <a:rPr lang="en-US" altLang="en-US" dirty="0"/>
              <a:t> </a:t>
            </a:r>
            <a:r>
              <a:rPr lang="en-US" altLang="en-US" dirty="0" err="1"/>
              <a:t>miệng</a:t>
            </a:r>
            <a:r>
              <a:rPr lang="en-US" altLang="en-US" dirty="0"/>
              <a:t> ta,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7C68ED4-6B3A-4E5C-B199-CB3B4DF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Với thiên thần </a:t>
            </a:r>
            <a:br>
              <a:rPr lang="en-US" altLang="en-US"/>
            </a:br>
            <a:r>
              <a:rPr lang="en-US" altLang="en-US"/>
              <a:t>chúng ta đồng ca, </a:t>
            </a:r>
            <a:br>
              <a:rPr lang="en-US" altLang="en-US"/>
            </a:br>
            <a:r>
              <a:rPr lang="en-US" altLang="en-US"/>
              <a:t>Ngợi Chúa Cha </a:t>
            </a:r>
            <a:br>
              <a:rPr lang="en-US" altLang="en-US"/>
            </a:br>
            <a:r>
              <a:rPr lang="en-US" altLang="en-US"/>
              <a:t>Ha-lê-lu-gia!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4005784-1BB2-4A1D-BFBA-120533E81E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Buổi mai rực rỡ của ngày soi, </a:t>
            </a:r>
            <a:br>
              <a:rPr lang="en-US" altLang="en-US"/>
            </a:br>
            <a:r>
              <a:rPr lang="en-US" altLang="en-US"/>
              <a:t>Còn đâu đắm trong đêm mờ tối,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EC3CFCD-0524-43F1-BE3D-1DD2B0F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Ồ, nầy ta chờ mong tia sáng ban mai mau thực hiện, Thật ta ngóng trông sao cho tia bình minh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mọc lên.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32E4880-E1C8-4849-93E1-945C432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, ý Cha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!"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17E551D-2F52-476B-B13A-4BD1602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Buổi mai rực rỡ thỏa lòng thay, Hồi ta thấy Thánh nhan </a:t>
            </a:r>
            <a:br>
              <a:rPr lang="en-US" altLang="en-US"/>
            </a:br>
            <a:r>
              <a:rPr lang="en-US" altLang="en-US"/>
              <a:t>đẹp bấy. 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B413507-25B2-44A4-87FD-A2A9BEF9C4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vui mừng, tiếp rước vào ngay, Nghìn thuở ta cùng sum vầy đây. 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502A912-44D8-4778-BA30-B47E1206AD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Ồ, nầy ta chờ mong tia sáng ban mai mau thực hiện, Thật ta ngóng trông sao cho tia bình minh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mọc lên.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0434E1B-0FBE-4ACC-A3FC-2AE41AAC23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, ý Cha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!"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661812B-9E0D-4EB9-9A5A-77ABC110D5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Buổi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rực</a:t>
            </a:r>
            <a:r>
              <a:rPr lang="en-US" altLang="en-US" dirty="0"/>
              <a:t> </a:t>
            </a:r>
            <a:r>
              <a:rPr lang="en-US" altLang="en-US" dirty="0" err="1"/>
              <a:t>rỡ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tháng</a:t>
            </a:r>
            <a:r>
              <a:rPr lang="en-US" altLang="en-US" dirty="0"/>
              <a:t> </a:t>
            </a:r>
            <a:r>
              <a:rPr lang="en-US" altLang="en-US" dirty="0" err="1"/>
              <a:t>đẹp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7F145D8-805C-4B77-9B3D-0A17C9D4470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Ồ, nầy ta chờ mong tia sáng ban mai mau thực hiện, Thật ta ngóng trông sao cho tia bình minh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mọc lên.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15F2E80-734A-4824-B113-62155BB250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, ý Cha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!"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D9288AB-43DF-4B21-BAB4-0208848C90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Lúc</a:t>
            </a:r>
            <a:r>
              <a:rPr lang="en-US" altLang="en-US" dirty="0"/>
              <a:t> ban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ra,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ly</a:t>
            </a:r>
            <a:r>
              <a:rPr lang="en-US" altLang="en-US" dirty="0"/>
              <a:t> </a:t>
            </a:r>
            <a:r>
              <a:rPr lang="en-US" altLang="en-US" dirty="0" err="1"/>
              <a:t>buồn</a:t>
            </a:r>
            <a:r>
              <a:rPr lang="en-US" altLang="en-US" dirty="0"/>
              <a:t> </a:t>
            </a:r>
            <a:r>
              <a:rPr lang="en-US" altLang="en-US" dirty="0" err="1"/>
              <a:t>bã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3768A40-E09B-4880-A00E-3A0D9A8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Đến cửa trời tấu khải hoàn ca, Gặp gỡ tươi cười không hề xa.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A73643D-9723-454E-B74F-05A67946E7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Ồ, nầy ta chờ mong tia sáng ban mai mau thực hiện, Thật ta ngóng trông sao cho tia bình minh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mọc lên.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060039E-D7CA-4366-8892-CABC8F41CC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mau</a:t>
            </a:r>
            <a:r>
              <a:rPr lang="en-US" altLang="en-US" dirty="0">
                <a:solidFill>
                  <a:srgbClr val="FFFF00"/>
                </a:solidFill>
              </a:rPr>
              <a:t>, ý Cha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nên</a:t>
            </a:r>
            <a:r>
              <a:rPr lang="en-US" altLang="en-US" dirty="0">
                <a:solidFill>
                  <a:srgbClr val="FFFF00"/>
                </a:solidFill>
              </a:rPr>
              <a:t>!"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6309</TotalTime>
  <Words>470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331 BUỔI MAI RỰC RỠ</vt:lpstr>
      <vt:lpstr>1. Buổi mai rực rỡ của ngày soi,  Còn đâu đắm trong đêm mờ tối, </vt:lpstr>
      <vt:lpstr>Buổi mai rực rỡ khi mà tôi vùng thức trong ngày tháng đẹp tươi. </vt:lpstr>
      <vt:lpstr>Ồ, nầy ta chờ mong tia sáng ban mai mau thực hiện, Thật ta ngóng trông sao cho tia bình minh  mọc lên. </vt:lpstr>
      <vt:lpstr>Chúng tôi nguyện: "Ngày cực lạc ơi, xin kíp đến, Hỡi ban mai, đến mau, ý Cha được nên!"</vt:lpstr>
      <vt:lpstr>2. Lúc ban ngày ấy sẽ hiện ra, Tận chung cảnh phân ly buồn bã, </vt:lpstr>
      <vt:lpstr>Đến cửa trời tấu khải hoàn ca, Gặp gỡ tươi cười không hề xa. </vt:lpstr>
      <vt:lpstr>Ồ, nầy ta chờ mong tia sáng ban mai mau thực hiện, Thật ta ngóng trông sao cho tia bình minh  mọc lên. </vt:lpstr>
      <vt:lpstr>Chúng tôi nguyện: "Ngày cực lạc ơi, xin kíp đến, Hỡi ban mai, đến mau, ý Cha được nên!"</vt:lpstr>
      <vt:lpstr>3. Chính trong giờ thể hư hoại đây, Mặc ngay thể vinh quang đẹp bấy. </vt:lpstr>
      <vt:lpstr>Những danh hiệu chẳng ra gì nay, Được hưởng danh hiệu uy quyền thay. </vt:lpstr>
      <vt:lpstr>Ồ, nầy ta chờ mong tia sáng ban mai mau thực hiện, Thật ta ngóng trông sao cho tia bình minh  mọc lên. </vt:lpstr>
      <vt:lpstr>Chúng tôi nguyện: "Ngày cực lạc ơi, xin kíp đến, Hỡi ban mai, đến mau, ý Cha được nên!"</vt:lpstr>
      <vt:lpstr>4. Chúng ta thời ấy không lụy chan,  Vì gian ác,  tai ương tận tán. </vt:lpstr>
      <vt:lpstr>Chúa cai trị bốn biển bình an, Dời cảnh thiên đàng xuống trần gian. </vt:lpstr>
      <vt:lpstr>Ồ, nầy ta chờ mong tia sáng ban mai mau thực hiện, Thật ta ngóng trông sao cho tia bình minh  mọc lên. </vt:lpstr>
      <vt:lpstr>Chúng tôi nguyện: "Ngày cực lạc ơi, xin kíp đến, Hỡi ban mai, đến mau, ý Cha được nên!"</vt:lpstr>
      <vt:lpstr>5. Chính trong ngày ấy lưỡi miệng ta, Thuật tích Chúa yêu thương lạ quá. </vt:lpstr>
      <vt:lpstr>Với thiên thần  chúng ta đồng ca,  Ngợi Chúa Cha  Ha-lê-lu-gia! </vt:lpstr>
      <vt:lpstr>Ồ, nầy ta chờ mong tia sáng ban mai mau thực hiện, Thật ta ngóng trông sao cho tia bình minh  mọc lên. </vt:lpstr>
      <vt:lpstr>Chúng tôi nguyện: "Ngày cực lạc ơi, xin kíp đến, Hỡi ban mai, đến mau, ý Cha được nên!"</vt:lpstr>
      <vt:lpstr>6. Buổi mai rực rỡ thỏa lòng thay, Hồi ta thấy Thánh nhan  đẹp bấy. </vt:lpstr>
      <vt:lpstr>Chúa vui mừng, tiếp rước vào ngay, Nghìn thuở ta cùng sum vầy đây. </vt:lpstr>
      <vt:lpstr>Ồ, nầy ta chờ mong tia sáng ban mai mau thực hiện, Thật ta ngóng trông sao cho tia bình minh  mọc lên. </vt:lpstr>
      <vt:lpstr>Chúng tôi nguyện: "Ngày cực lạc ơi, xin kíp đến, Hỡi ban mai, đến mau, ý Cha được nên!"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350</cp:revision>
  <dcterms:created xsi:type="dcterms:W3CDTF">2010-05-25T06:43:56Z</dcterms:created>
  <dcterms:modified xsi:type="dcterms:W3CDTF">2018-11-03T06:10:36Z</dcterms:modified>
</cp:coreProperties>
</file>