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67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5" autoAdjust="0"/>
    <p:restoredTop sz="86387" autoAdjust="0"/>
  </p:normalViewPr>
  <p:slideViewPr>
    <p:cSldViewPr snapToGrid="0">
      <p:cViewPr varScale="1">
        <p:scale>
          <a:sx n="96" d="100"/>
          <a:sy n="96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3354EF-D928-4765-B376-1178D40C5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F58E1-4EA4-4B3F-90EF-E879829319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2F6CB8-5A9E-4FC0-9AF8-556AE541BA2B}" type="datetimeFigureOut">
              <a:rPr lang="ru-RU"/>
              <a:pPr>
                <a:defRPr/>
              </a:pPr>
              <a:t>10.01.2019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2A7977-3EC0-4EC0-AE71-49A0DD5D7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BC9014-4516-4948-87B7-A752009C8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F2417-502A-4B5B-81E9-34C4ACD15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A42A-66BD-426C-8CEB-CDED60625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379834-B2A3-4B93-B18F-359FDF33FC1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E49A4CA-3884-4778-A7AE-3DFEE577D3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1F69899-E783-4231-90FF-79392D4174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58678CE-7624-4D5C-BB91-383FACCEB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73B620-28B1-42F4-8768-5D8C6665B73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5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1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4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B3006-28F2-4ED3-87A9-F683DAB7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332</a:t>
            </a:r>
            <a:br>
              <a:rPr lang="en-GB" dirty="0"/>
            </a:br>
            <a:r>
              <a:rPr lang="en-GB" dirty="0"/>
              <a:t>VINH THAY CHO TÔI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A7685F-B2E7-41EB-B513-C8B3EC109E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Lòng thỏa mãn thay khi gặp bạn bè thân ái, nỗi vui mừng giống sông dài chảy quanh tôi hoài.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6D2675-DD4B-402B-9CD5-7E26AA3EAA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vi-VN" altLang="en-US" dirty="0"/>
              <a:t>nhìn Jêsus mỉm cười đầy khoan khoái. Vinh hiển thay cho tôi, thật hiển vinh muôn đời.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B7920D2-8D3F-483F-B9E9-AC6CFFF25E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Vinh thay cho tôi, vinh diệu vô đối! Vinh thay cho tôi, vinh hiển đời tôi!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3D0A34D-2257-436B-A718-D5D6D835C0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Lúc bởi ơn Ngài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tôi sẽ thấy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Ngài đấy,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phút vinh diệu lạ bấy, ấy vinh diệu mãi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7404214-FFD5-48BE-B564-EDCF52C7B5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Hồi thử thách lao lực đời nầy đều chung tất, chính tôi cập bến thiên đàng hiển vinh an dật.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C69F31A-FE5C-47C3-BFCB-DDAA521E5F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Vui mừng gần Jêsus, Đấng yêu tôi duy nhất, vinh hiển thay cho tôi, thật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vi-VN" altLang="en-US" dirty="0"/>
              <a:t>hiển vinh muôn đời.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A0CE99D-88D3-47C7-906D-4EBBFA9036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Vinh thay cho tôi, vinh diệu vô đối! Vinh thay cho tôi, vinh hiển đời tôi!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9B74DF4-1042-4ABB-9908-F840F46DF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Lúc bởi ơn Ngài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tôi sẽ thấy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Ngài đấy,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phút vinh diệu lạ bấy, ấy vinh diệu mãi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E08C0B5-0F07-425C-A1F7-E381BF7485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Giờ Cứu Chúa đem ân huệ dày rộng lai láng, cấp cho phần của tôi một chỗ trên thiên đàng.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87A51C-B591-4CDC-ACDE-3542C9520A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Nay</a:t>
            </a:r>
            <a:r>
              <a:rPr lang="vi-VN" altLang="en-US" smtClean="0"/>
              <a:t> </a:t>
            </a:r>
            <a:r>
              <a:rPr lang="vi-VN" altLang="en-US" dirty="0"/>
              <a:t>được nhìn mặt Chân Chúa ngày ngày tươi sáng, vinh hiển thay cho tôi, thật hiển vinh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vi-VN" altLang="en-US" dirty="0"/>
              <a:t>muôn đời.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DE686DA-0A48-49C9-99A0-1303D92437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Vinh thay cho tôi, vinh diệu vô đối! Vinh thay cho tôi, vinh hiển đời tôi!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7BF1043-3D90-4071-9C6E-F6303341E6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Lúc bởi ơn Ngài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tôi sẽ thấy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Ngài đấy, </a:t>
            </a:r>
            <a:r>
              <a:rPr lang="en-US" altLang="en-US" dirty="0">
                <a:solidFill>
                  <a:srgbClr val="FFFF00"/>
                </a:solidFill>
              </a:rPr>
              <a:t/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phút vinh diệu lạ bấy, ấy vinh diệu mãi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6314</TotalTime>
  <Words>208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332 VINH THAY CHO TÔI</vt:lpstr>
      <vt:lpstr>1. Hồi thử thách lao lực đời nầy đều chung tất, chính tôi cập bến thiên đàng hiển vinh an dật. </vt:lpstr>
      <vt:lpstr>Vui mừng gần Jêsus, Đấng yêu tôi duy nhất, vinh hiển thay cho tôi, thật  hiển vinh muôn đời.</vt:lpstr>
      <vt:lpstr>Vinh thay cho tôi, vinh diệu vô đối! Vinh thay cho tôi, vinh hiển đời tôi! </vt:lpstr>
      <vt:lpstr>Lúc bởi ơn Ngài  tôi sẽ thấy  mặt Ngài đấy,  phút vinh diệu lạ bấy, ấy vinh diệu mãi đây.</vt:lpstr>
      <vt:lpstr>2. Giờ Cứu Chúa đem ân huệ dày rộng lai láng, cấp cho phần của tôi một chỗ trên thiên đàng. </vt:lpstr>
      <vt:lpstr>Nay được nhìn mặt Chân Chúa ngày ngày tươi sáng, vinh hiển thay cho tôi, thật hiển vinh  muôn đời.</vt:lpstr>
      <vt:lpstr>Vinh thay cho tôi, vinh diệu vô đối! Vinh thay cho tôi, vinh hiển đời tôi! </vt:lpstr>
      <vt:lpstr>Lúc bởi ơn Ngài  tôi sẽ thấy  mặt Ngài đấy,  phút vinh diệu lạ bấy, ấy vinh diệu mãi đây.</vt:lpstr>
      <vt:lpstr>3. Lòng thỏa mãn thay khi gặp bạn bè thân ái, nỗi vui mừng giống sông dài chảy quanh tôi hoài. </vt:lpstr>
      <vt:lpstr>Nay được nhìn Jêsus mỉm cười đầy khoan khoái. Vinh hiển thay cho tôi, thật hiển vinh muôn đời.</vt:lpstr>
      <vt:lpstr>Vinh thay cho tôi, vinh diệu vô đối! Vinh thay cho tôi, vinh hiển đời tôi! </vt:lpstr>
      <vt:lpstr>Lúc bởi ơn Ngài  tôi sẽ thấy  mặt Ngài đấy,  phút vinh diệu lạ bấy, ấy vinh diệu mãi đây.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352</cp:revision>
  <dcterms:created xsi:type="dcterms:W3CDTF">2010-05-25T06:43:56Z</dcterms:created>
  <dcterms:modified xsi:type="dcterms:W3CDTF">2019-01-10T09:31:32Z</dcterms:modified>
</cp:coreProperties>
</file>