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349" r:id="rId2"/>
    <p:sldId id="360" r:id="rId3"/>
    <p:sldId id="361" r:id="rId4"/>
    <p:sldId id="362" r:id="rId5"/>
    <p:sldId id="363" r:id="rId6"/>
    <p:sldId id="364" r:id="rId7"/>
    <p:sldId id="365" r:id="rId8"/>
    <p:sldId id="370" r:id="rId9"/>
    <p:sldId id="371" r:id="rId10"/>
    <p:sldId id="366" r:id="rId11"/>
    <p:sldId id="367" r:id="rId12"/>
    <p:sldId id="372" r:id="rId13"/>
    <p:sldId id="373" r:id="rId14"/>
    <p:sldId id="368" r:id="rId15"/>
    <p:sldId id="369" r:id="rId16"/>
    <p:sldId id="374" r:id="rId17"/>
    <p:sldId id="3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90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822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AB3425-6FC6-47A5-9F03-EA4EAF0E5A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E131B-0EB8-4CB5-8BA6-DBE51A7DC81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D6DD930-81F7-4BD7-BC97-66ADEC6AE9CE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0765B9B-754B-4A51-B222-794D271A5C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B0C1AA5-6ED0-4645-9FA6-F9D9C265A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E2FCA-3BB1-4771-8358-E4F52B05DA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3FE9E-3783-4FED-902F-213B9762CE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2D88E5-577A-4EA3-9DB4-8ACA99C2D690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9FEF8BD8-2F06-4353-945F-9703D9EEDB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BB8F9BB5-1D21-4780-AF51-1EF94550AE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5DF210CD-9D44-4701-BD3B-53BD1A5AA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7DCDE9A-4D56-46D6-9D05-C2451185975B}" type="slidenum">
              <a:rPr lang="ru-RU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7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3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06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393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1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2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6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1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0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0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7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1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4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5393D8-995F-49E8-97A8-EFB7D342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333</a:t>
            </a:r>
            <a:br>
              <a:rPr lang="en-US" dirty="0"/>
            </a:br>
            <a:r>
              <a:rPr lang="en-US" dirty="0"/>
              <a:t>MẶT GẶP MẶT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0B0997CA-8F34-457B-BBCA-A2B9C09BA3A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3. Ôi, sung sướng thay ngày thấy Chúa tôi, </a:t>
            </a:r>
            <a:br>
              <a:rPr lang="en-US" altLang="en-US" dirty="0"/>
            </a:br>
            <a:r>
              <a:rPr lang="vi-VN" altLang="en-US" dirty="0"/>
              <a:t>lúc đau thương lo buồn qua rồi. 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F3EE1D02-DF58-4534-8E15-35C12BBA87F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Khi muôn lối </a:t>
            </a:r>
            <a:br>
              <a:rPr lang="en-US" altLang="en-US" dirty="0"/>
            </a:br>
            <a:r>
              <a:rPr lang="vi-VN" altLang="en-US" dirty="0"/>
              <a:t>quanh quẹo </a:t>
            </a:r>
            <a:br>
              <a:rPr lang="en-US" altLang="en-US" dirty="0"/>
            </a:br>
            <a:r>
              <a:rPr lang="vi-VN" altLang="en-US" dirty="0"/>
              <a:t>trang thẳng bằng, </a:t>
            </a:r>
            <a:br>
              <a:rPr lang="en-US" altLang="en-US" dirty="0"/>
            </a:br>
            <a:r>
              <a:rPr lang="vi-VN" altLang="en-US" dirty="0"/>
              <a:t>mọi sự mờ </a:t>
            </a:r>
            <a:r>
              <a:rPr lang="en-US" altLang="en-US" dirty="0" err="1"/>
              <a:t>ám</a:t>
            </a:r>
            <a:br>
              <a:rPr lang="en-US" altLang="en-US" dirty="0"/>
            </a:br>
            <a:r>
              <a:rPr lang="vi-VN" altLang="en-US" dirty="0"/>
              <a:t>rõ vô ngần.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69901B0-BE0A-4552-9375-877EBC4CDAB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>
                <a:solidFill>
                  <a:srgbClr val="FFFF00"/>
                </a:solidFill>
              </a:rPr>
              <a:t>Khi tôi đối mặt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cùng Ngài vui bấy,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xa tít bên kia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tinh cầu n</a:t>
            </a:r>
            <a:r>
              <a:rPr lang="en-US" altLang="en-US">
                <a:solidFill>
                  <a:srgbClr val="FFFF00"/>
                </a:solidFill>
              </a:rPr>
              <a:t>ầ</a:t>
            </a:r>
            <a:r>
              <a:rPr lang="vi-VN" altLang="en-US">
                <a:solidFill>
                  <a:srgbClr val="FFFF00"/>
                </a:solidFill>
              </a:rPr>
              <a:t>y.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E85C599-E14A-4216-AAD1-61ABBA141CE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Ôi, tôi đối mặt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Ngài đầy vinh hiển.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Mặt gặp mặt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hưởng phước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vô biên.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0F32333F-6A00-47BD-B7D3-8EA4DB43B09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4. Ôi, khi đối mặt Ngài phước biết bao, đối mặt Jêsus tường mực nào. </a:t>
            </a:r>
            <a:endParaRPr lang="ru-RU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ABDDE17E-4FA5-4E85-AB18-CC144964E56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Ôi, tôi đối mặt cùng Cứu Chúa rày, </a:t>
            </a:r>
            <a:br>
              <a:rPr lang="en-US" altLang="en-US"/>
            </a:br>
            <a:r>
              <a:rPr lang="vi-VN" altLang="en-US"/>
              <a:t>yêu tôi trời, </a:t>
            </a:r>
            <a:br>
              <a:rPr lang="en-US" altLang="en-US"/>
            </a:br>
            <a:r>
              <a:rPr lang="vi-VN" altLang="en-US"/>
              <a:t>bể sánh khôn tày.</a:t>
            </a: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AF764E9E-BFDA-461C-B74C-707040BECAC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>
                <a:solidFill>
                  <a:srgbClr val="FFFF00"/>
                </a:solidFill>
              </a:rPr>
              <a:t>Khi tôi đối mặt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cùng Ngài vui bấy,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xa tít bên kia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tinh cầu n</a:t>
            </a:r>
            <a:r>
              <a:rPr lang="en-US" altLang="en-US">
                <a:solidFill>
                  <a:srgbClr val="FFFF00"/>
                </a:solidFill>
              </a:rPr>
              <a:t>ầ</a:t>
            </a:r>
            <a:r>
              <a:rPr lang="vi-VN" altLang="en-US">
                <a:solidFill>
                  <a:srgbClr val="FFFF00"/>
                </a:solidFill>
              </a:rPr>
              <a:t>y.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41F3B1F-7DB8-4FDA-8838-C946C791B90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Ôi, tôi đối mặt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Ngài đầy vinh hiển.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Mặt gặp mặt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hưởng phước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vô biên.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D38F76EF-03F1-49FE-9F7E-79026C48B19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1. Khi tôi đối mặt cùng Cứu Chúa tôi, phút hân hoan kia thuật sao rồi?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5F54329-1C0E-4768-9160-C77CFC845C7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Ôi, vui vẻ thay </a:t>
            </a:r>
            <a:br>
              <a:rPr lang="en-US" altLang="en-US" dirty="0"/>
            </a:br>
            <a:r>
              <a:rPr lang="vi-VN" altLang="en-US" dirty="0"/>
              <a:t>nhìn Chân Chúa kìa, </a:t>
            </a:r>
            <a:br>
              <a:rPr lang="en-US" altLang="en-US" dirty="0"/>
            </a:br>
            <a:r>
              <a:rPr lang="vi-VN" altLang="en-US" dirty="0"/>
              <a:t>Jêsus </a:t>
            </a:r>
            <a:r>
              <a:rPr lang="en-US" altLang="en-US" dirty="0"/>
              <a:t>Christ </a:t>
            </a:r>
            <a:br>
              <a:rPr lang="en-US" altLang="en-US" dirty="0"/>
            </a:br>
            <a:r>
              <a:rPr lang="vi-VN" altLang="en-US" dirty="0"/>
              <a:t>chết thế tôi kia.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FB572B93-EDA8-4149-B651-CB0D77E4F8B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>
                <a:solidFill>
                  <a:srgbClr val="FFFF00"/>
                </a:solidFill>
              </a:rPr>
              <a:t>Khi tôi đối mặt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cùng Ngài vui bấy,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xa tít bên kia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tinh cầu n</a:t>
            </a:r>
            <a:r>
              <a:rPr lang="en-US" altLang="en-US">
                <a:solidFill>
                  <a:srgbClr val="FFFF00"/>
                </a:solidFill>
              </a:rPr>
              <a:t>ầ</a:t>
            </a:r>
            <a:r>
              <a:rPr lang="vi-VN" altLang="en-US">
                <a:solidFill>
                  <a:srgbClr val="FFFF00"/>
                </a:solidFill>
              </a:rPr>
              <a:t>y.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DA4283E3-22FD-4EB8-8D83-BDCD931C743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Ôi, tôi đối mặt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Ngài đầy vinh hiển.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Mặt gặp mặt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hưởng phước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vô biên.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259F0E3-319C-4F60-B2D3-60D18581426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2. Tôi xem Chúa tôi dường ngắm bóng nay, giữa Chúa tôi một màn đen dày.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FF6EEED-AA7B-49D7-844E-751AD61FCEB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Nhưng vui bấy một ngày ơn phước kìa, vinh quang Ngài thấy rõ muôn tia.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51C156C-D3D3-4E53-80CA-69FCD42EFE0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>
                <a:solidFill>
                  <a:srgbClr val="FFFF00"/>
                </a:solidFill>
              </a:rPr>
              <a:t>Khi tôi đối mặt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cùng Ngài vui bấy,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xa tít bên kia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tinh cầu n</a:t>
            </a:r>
            <a:r>
              <a:rPr lang="en-US" altLang="en-US">
                <a:solidFill>
                  <a:srgbClr val="FFFF00"/>
                </a:solidFill>
              </a:rPr>
              <a:t>ầ</a:t>
            </a:r>
            <a:r>
              <a:rPr lang="vi-VN" altLang="en-US">
                <a:solidFill>
                  <a:srgbClr val="FFFF00"/>
                </a:solidFill>
              </a:rPr>
              <a:t>y.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D1A03B4-0625-4F3A-B15B-0DFF3D27102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Ôi, tôi đối mặt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Ngài đầy vinh hiển.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Mặt gặp mặt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hưởng phước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vô biên.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6401</TotalTime>
  <Words>144</Words>
  <Application>Microsoft Office PowerPoint</Application>
  <PresentationFormat>Widescreen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333 MẶT GẶP MẶT </vt:lpstr>
      <vt:lpstr>1. Khi tôi đối mặt cùng Cứu Chúa tôi, phút hân hoan kia thuật sao rồi? </vt:lpstr>
      <vt:lpstr>Ôi, vui vẻ thay  nhìn Chân Chúa kìa,  Jêsus Christ  chết thế tôi kia.</vt:lpstr>
      <vt:lpstr>Khi tôi đối mặt  cùng Ngài vui bấy,  xa tít bên kia  tinh cầu nầy. </vt:lpstr>
      <vt:lpstr>Ôi, tôi đối mặt  Ngài đầy vinh hiển.  Mặt gặp mặt  hưởng phước  vô biên.</vt:lpstr>
      <vt:lpstr>2. Tôi xem Chúa tôi dường ngắm bóng nay, giữa Chúa tôi một màn đen dày. </vt:lpstr>
      <vt:lpstr>Nhưng vui bấy một ngày ơn phước kìa, vinh quang Ngài thấy rõ muôn tia.</vt:lpstr>
      <vt:lpstr>Khi tôi đối mặt  cùng Ngài vui bấy,  xa tít bên kia  tinh cầu nầy. </vt:lpstr>
      <vt:lpstr>Ôi, tôi đối mặt  Ngài đầy vinh hiển.  Mặt gặp mặt  hưởng phước  vô biên.</vt:lpstr>
      <vt:lpstr>3. Ôi, sung sướng thay ngày thấy Chúa tôi,  lúc đau thương lo buồn qua rồi. </vt:lpstr>
      <vt:lpstr>Khi muôn lối  quanh quẹo  trang thẳng bằng,  mọi sự mờ ám rõ vô ngần.</vt:lpstr>
      <vt:lpstr>Khi tôi đối mặt  cùng Ngài vui bấy,  xa tít bên kia  tinh cầu nầy. </vt:lpstr>
      <vt:lpstr>Ôi, tôi đối mặt  Ngài đầy vinh hiển.  Mặt gặp mặt  hưởng phước  vô biên.</vt:lpstr>
      <vt:lpstr>4. Ôi, khi đối mặt Ngài phước biết bao, đối mặt Jêsus tường mực nào. </vt:lpstr>
      <vt:lpstr>Ôi, tôi đối mặt cùng Cứu Chúa rày,  yêu tôi trời,  bể sánh khôn tày.</vt:lpstr>
      <vt:lpstr>Khi tôi đối mặt  cùng Ngài vui bấy,  xa tít bên kia  tinh cầu nầy. </vt:lpstr>
      <vt:lpstr>Ôi, tôi đối mặt  Ngài đầy vinh hiển.  Mặt gặp mặt  hưởng phước  vô biên.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354</cp:revision>
  <dcterms:created xsi:type="dcterms:W3CDTF">2010-05-25T06:43:56Z</dcterms:created>
  <dcterms:modified xsi:type="dcterms:W3CDTF">2018-11-03T06:09:25Z</dcterms:modified>
</cp:coreProperties>
</file>