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7" r:id="rId5"/>
    <p:sldId id="363" r:id="rId6"/>
    <p:sldId id="364" r:id="rId7"/>
    <p:sldId id="365" r:id="rId8"/>
    <p:sldId id="366" r:id="rId9"/>
    <p:sldId id="371" r:id="rId10"/>
    <p:sldId id="368" r:id="rId11"/>
    <p:sldId id="369" r:id="rId12"/>
    <p:sldId id="370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5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FC82DF-F8FE-477C-9E9A-B1C6F68509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B3105-B47C-4BA4-8818-6761508C16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950C37F-1E15-4639-8910-A33D473254A7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8591646-1CB4-4A64-A9E9-26DDF55B1B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CEEAC02-A5F9-4F97-ADA2-20567AE56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7028B-8476-491E-B010-97111E2E23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16334-BE33-4989-8D5B-AD8B3F0F5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6D973A-02AC-4568-810D-01FEFF4F95F1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B1B18985-D3B4-42DD-91A1-67D9D57515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67979757-11A9-4693-8FDF-B10AC7442B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59BC2ABF-B178-46BF-9F1D-B3EB1E869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2EBB01-6F2C-4B8B-9CE8-AB84F712BE1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7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43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6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29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3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2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0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56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9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42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4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8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B68540-FA7F-4420-9E38-CC495C6F3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2" y="922712"/>
            <a:ext cx="11482938" cy="4081549"/>
          </a:xfrm>
        </p:spPr>
        <p:txBody>
          <a:bodyPr/>
          <a:lstStyle/>
          <a:p>
            <a:r>
              <a:rPr lang="en-GB" dirty="0" err="1"/>
              <a:t>Thánh</a:t>
            </a:r>
            <a:r>
              <a:rPr lang="en-GB" dirty="0"/>
              <a:t> Ca 334</a:t>
            </a:r>
            <a:br>
              <a:rPr lang="en-GB" dirty="0"/>
            </a:br>
            <a:r>
              <a:rPr lang="en-GB" dirty="0"/>
              <a:t>RẤT AN NINH </a:t>
            </a:r>
            <a:br>
              <a:rPr lang="en-GB" dirty="0"/>
            </a:br>
            <a:r>
              <a:rPr lang="en-GB" dirty="0"/>
              <a:t>TẠI TRONG CÁNH CHRIST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EA78148-76AF-4A70-AA31-8172BCCDFC7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Chỗ tôi nương nhờ duy Jêsus, xưa đã chết thay tội tôi;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D4140D2-378B-4A51-A993-C72503A0B82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Quyết nương trên Bàn Thạch an trú, ấy nơi tôi trông cậy thôi. </a:t>
            </a:r>
            <a:br>
              <a:rPr lang="en-US" altLang="en-US" dirty="0"/>
            </a:br>
            <a:r>
              <a:rPr lang="vi-VN" altLang="en-US" dirty="0"/>
              <a:t>Đây tôi quyết trông mong kiên nhẫn,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F46537C-2FF9-4B11-A5E0-D297157D6E8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Đến lúc tối tăm tàn hẳn, dương quang sớm mai chiếu hỉ hân, bờ thiên quốc ánh vàng giăng.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78CD971-A66E-4162-9066-501025CB67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>
                <a:solidFill>
                  <a:srgbClr val="FFFF00"/>
                </a:solidFill>
              </a:rPr>
              <a:t>Rất an ninh tại trong cánh Christ, êm bấy trên ngực Ngài nay, bóng yêu thương Ngài bao phủ kín, ắt tâm linh an lạc thay!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2605C27-CED9-4E54-BEFD-312C23CC5B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Rất an ninh tại trong cánh Christ, êm bấy trên </a:t>
            </a:r>
            <a:br>
              <a:rPr lang="en-US" altLang="en-US"/>
            </a:br>
            <a:r>
              <a:rPr lang="vi-VN" altLang="en-US"/>
              <a:t>ngực Ngài nay,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2EB53B3-D7A3-4777-8690-22BA32439B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Bóng yêu thương Ngài bao phủ kín, ắt tâm linh an lạc thay! Kia, thiên sứ hoan ca thi thánh,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F6E0469-9678-42F8-87A7-4C6168C236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Reo trong tôi </a:t>
            </a:r>
            <a:br>
              <a:rPr lang="en-US" altLang="en-US" dirty="0"/>
            </a:br>
            <a:r>
              <a:rPr lang="vi-VN" altLang="en-US" dirty="0"/>
              <a:t>nhạc điệu hay, </a:t>
            </a:r>
            <a:br>
              <a:rPr lang="en-US" altLang="en-US" dirty="0"/>
            </a:br>
            <a:r>
              <a:rPr lang="vi-VN" altLang="en-US" dirty="0"/>
              <a:t>trông quang cảnh thiên quốc hiển vinh, tại bên biển sáng ngời đây.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89CE7A5-4524-474E-9870-7032307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Rất an ninh tại trong cánh Christ, êm bấy trên ngực Ngài nay, bóng yêu thương Ngài bao phủ kín, ắt tâm linh an lạc thay!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8508E8-720A-42C7-9A4C-B5E03E8EDDC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Rất an ninh tại trong Chúa tôi, tâm chẳng hoang mang, phiền âu,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540B3AD-DA83-44B5-B9EE-5A13EE999A8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Thế gian không còn mong phỉnh dối, ác khiên không phương hại đâu. </a:t>
            </a:r>
            <a:br>
              <a:rPr lang="en-US" altLang="en-US" dirty="0"/>
            </a:br>
            <a:r>
              <a:rPr lang="vi-VN" altLang="en-US" dirty="0"/>
              <a:t>Bao nhiêu nỗi tai ương tiêu tán,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13923E1-2FC5-4FCE-94DF-275483072C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Tâm không nghi nan sầu khủng; tuy nay tr</a:t>
            </a:r>
            <a:r>
              <a:rPr lang="en-US" altLang="en-US" dirty="0"/>
              <a:t>ả</a:t>
            </a:r>
            <a:r>
              <a:rPr lang="vi-VN" altLang="en-US" dirty="0"/>
              <a:t>i đôi chút thở than, dòng châu cũng sắp tận chung.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032724A-4DE4-4929-BA68-E1737EF1601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Rất an ninh tại trong cánh Christ, êm bấy trên ngực Ngài nay, bóng yêu thương Ngài bao phủ kín, ắt tâm linh an lạc thay!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6383</TotalTime>
  <Words>244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334 RẤT AN NINH  TẠI TRONG CÁNH CHRIST</vt:lpstr>
      <vt:lpstr>1. Rất an ninh tại trong cánh Christ, êm bấy trên  ngực Ngài nay, </vt:lpstr>
      <vt:lpstr>Bóng yêu thương Ngài bao phủ kín, ắt tâm linh an lạc thay! Kia, thiên sứ hoan ca thi thánh, </vt:lpstr>
      <vt:lpstr>Reo trong tôi  nhạc điệu hay,  trông quang cảnh thiên quốc hiển vinh, tại bên biển sáng ngời đây.</vt:lpstr>
      <vt:lpstr>Rất an ninh tại trong cánh Christ, êm bấy trên ngực Ngài nay, bóng yêu thương Ngài bao phủ kín, ắt tâm linh an lạc thay!</vt:lpstr>
      <vt:lpstr>2. Rất an ninh tại trong Chúa tôi, tâm chẳng hoang mang, phiền âu, </vt:lpstr>
      <vt:lpstr>Thế gian không còn mong phỉnh dối, ác khiên không phương hại đâu.  Bao nhiêu nỗi tai ương tiêu tán, </vt:lpstr>
      <vt:lpstr>Tâm không nghi nan sầu khủng; tuy nay trải đôi chút thở than, dòng châu cũng sắp tận chung.</vt:lpstr>
      <vt:lpstr>Rất an ninh tại trong cánh Christ, êm bấy trên ngực Ngài nay, bóng yêu thương Ngài bao phủ kín, ắt tâm linh an lạc thay!</vt:lpstr>
      <vt:lpstr>3. Chỗ tôi nương nhờ duy Jêsus, xưa đã chết thay tội tôi; </vt:lpstr>
      <vt:lpstr>Quyết nương trên Bàn Thạch an trú, ấy nơi tôi trông cậy thôi.  Đây tôi quyết trông mong kiên nhẫn, </vt:lpstr>
      <vt:lpstr>Đến lúc tối tăm tàn hẳn, dương quang sớm mai chiếu hỉ hân, bờ thiên quốc ánh vàng giăng.</vt:lpstr>
      <vt:lpstr>Rất an ninh tại trong cánh Christ, êm bấy trên ngực Ngài nay, bóng yêu thương Ngài bao phủ kín, ắt tâm linh an lạc thay!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353</cp:revision>
  <dcterms:created xsi:type="dcterms:W3CDTF">2010-05-25T06:43:56Z</dcterms:created>
  <dcterms:modified xsi:type="dcterms:W3CDTF">2018-11-03T06:07:53Z</dcterms:modified>
</cp:coreProperties>
</file>