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8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687CB69-4C44-414C-B115-431791E742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E9167-5161-4B74-9815-AB5F99DDD6C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B910AA8-0F45-41F0-BD9B-9DBD04499CB3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EADD5F6-D8C5-41CB-AEB9-F63FC038AF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4003359-F8CF-459A-8AA5-40588B7F8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6E1C5-22CB-4FBE-A89D-2A05791542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5296C-838C-4094-9BD7-A2CA3D661C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803773-72DE-4F3A-BE64-9C6B90DE14D9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A13F9B4C-EC44-4E21-8614-53143C76AE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83366875-EA36-4235-8E5D-14BDCC10612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67BE95C8-CB8C-415A-857F-995E51CF08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F833C3-19DA-4C56-B46F-5AC54D413913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7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31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30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569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4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3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4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8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9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2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5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2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3CED0-2BC9-45B9-AB63-D1695AC6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335</a:t>
            </a:r>
            <a:br>
              <a:rPr lang="en-US" dirty="0"/>
            </a:br>
            <a:r>
              <a:rPr lang="en-US" dirty="0"/>
              <a:t>AI ĐÓ KHOÁC BẠCH Y </a:t>
            </a:r>
            <a:br>
              <a:rPr lang="en-US" dirty="0"/>
            </a:br>
            <a:r>
              <a:rPr lang="en-US" dirty="0"/>
              <a:t>RỠ RÀNG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629AD70-7966-4381-88A1-EDDD7C6C8E1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Nghìn</a:t>
            </a:r>
            <a:r>
              <a:rPr lang="en-US" altLang="en-US" dirty="0"/>
              <a:t> </a:t>
            </a:r>
            <a:r>
              <a:rPr lang="en-US" altLang="en-US" dirty="0" err="1"/>
              <a:t>thu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nhau</a:t>
            </a:r>
            <a:r>
              <a:rPr lang="en-US" altLang="en-US" dirty="0"/>
              <a:t> </a:t>
            </a:r>
            <a:r>
              <a:rPr lang="en-US" altLang="en-US" dirty="0" err="1"/>
              <a:t>hân</a:t>
            </a:r>
            <a:r>
              <a:rPr lang="en-US" altLang="en-US" dirty="0"/>
              <a:t> </a:t>
            </a:r>
            <a:r>
              <a:rPr lang="en-US" altLang="en-US" dirty="0" err="1"/>
              <a:t>hoan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đấy</a:t>
            </a:r>
            <a:r>
              <a:rPr lang="en-US" altLang="en-US" dirty="0"/>
              <a:t>, </a:t>
            </a:r>
            <a:r>
              <a:rPr lang="en-US" altLang="en-US" dirty="0" err="1"/>
              <a:t>Trẻ</a:t>
            </a:r>
            <a:r>
              <a:rPr lang="en-US" altLang="en-US" dirty="0"/>
              <a:t> </a:t>
            </a:r>
            <a:r>
              <a:rPr lang="en-US" altLang="en-US" dirty="0" err="1"/>
              <a:t>côi</a:t>
            </a:r>
            <a:r>
              <a:rPr lang="en-US" altLang="en-US" dirty="0"/>
              <a:t>, </a:t>
            </a:r>
            <a:r>
              <a:rPr lang="en-US" altLang="en-US" dirty="0" err="1"/>
              <a:t>vợ</a:t>
            </a:r>
            <a:r>
              <a:rPr lang="en-US" altLang="en-US" dirty="0"/>
              <a:t> </a:t>
            </a:r>
            <a:r>
              <a:rPr lang="en-US" altLang="en-US" dirty="0" err="1"/>
              <a:t>góa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vầy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E8365F20-8352-4603-B860-B5592CF6CD7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Chiên Thánh bởi tội nhân chết thay, Mau đến đem hồng ân rày, Xin lựa đầy sổ vàng </a:t>
            </a:r>
            <a:br>
              <a:rPr lang="en-US" altLang="en-US"/>
            </a:br>
            <a:r>
              <a:rPr lang="en-US" altLang="en-US"/>
              <a:t>tuyển dân Ngài,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00F84EEF-7310-4C20-B66D-C75C6AE7BA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Để cai trị cách quyền oai. Nguyền tia Hy vọng muôn nước tỏa, Dân khổ đày </a:t>
            </a:r>
            <a:br>
              <a:rPr lang="en-US" altLang="en-US"/>
            </a:br>
            <a:r>
              <a:rPr lang="en-US" altLang="en-US"/>
              <a:t>ước hồi gia, 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4E59A908-4928-4ED9-9880-D01E93EE3E5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Điềm lạ dự ngôn mong cho mau tới, Tới mau, Hoàng Tử muôn đời. 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CE43E85C-7772-4459-837D-FFA650BF53A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Ai đó khoác bạch y rỡ ràng, Nhân số dư vạn dư ngàn? Đây là người thánh được cứu hân hoan,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7F751B74-633A-4F73-A095-267041EB643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Nhóm trên đường chiếu hào quang. </a:t>
            </a:r>
            <a:br>
              <a:rPr lang="en-US" altLang="en-US"/>
            </a:br>
            <a:r>
              <a:rPr lang="en-US" altLang="en-US"/>
              <a:t>Mọi cơn tranh hùng nay đã mãn,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87AC7490-82B0-4715-AB62-4CF62473EF2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Chết</a:t>
            </a:r>
            <a:r>
              <a:rPr lang="en-US" altLang="en-US" dirty="0"/>
              <a:t> </a:t>
            </a:r>
            <a:r>
              <a:rPr lang="en-US" altLang="en-US" dirty="0" err="1"/>
              <a:t>chóc</a:t>
            </a:r>
            <a:r>
              <a:rPr lang="en-US" altLang="en-US" dirty="0"/>
              <a:t>, </a:t>
            </a:r>
            <a:r>
              <a:rPr lang="en-US" altLang="en-US" dirty="0" err="1"/>
              <a:t>tội</a:t>
            </a:r>
            <a:r>
              <a:rPr lang="en-US" altLang="en-US" dirty="0"/>
              <a:t> ô </a:t>
            </a:r>
            <a:br>
              <a:rPr lang="en-US" altLang="en-US" dirty="0"/>
            </a:br>
            <a:r>
              <a:rPr lang="en-US" altLang="en-US" dirty="0" err="1"/>
              <a:t>đã</a:t>
            </a:r>
            <a:r>
              <a:rPr lang="en-US" altLang="en-US" dirty="0"/>
              <a:t> tan, </a:t>
            </a:r>
            <a:r>
              <a:rPr lang="en-US" altLang="en-US" dirty="0" err="1"/>
              <a:t>Hồng</a:t>
            </a:r>
            <a:r>
              <a:rPr lang="en-US" altLang="en-US" dirty="0"/>
              <a:t> </a:t>
            </a:r>
            <a:r>
              <a:rPr lang="en-US" altLang="en-US" dirty="0" err="1"/>
              <a:t>môn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mở</a:t>
            </a:r>
            <a:r>
              <a:rPr lang="en-US" altLang="en-US" dirty="0"/>
              <a:t> </a:t>
            </a:r>
            <a:r>
              <a:rPr lang="en-US" altLang="en-US" dirty="0" err="1"/>
              <a:t>đấy</a:t>
            </a:r>
            <a:r>
              <a:rPr lang="en-US" altLang="en-US" dirty="0"/>
              <a:t>, </a:t>
            </a:r>
            <a:r>
              <a:rPr lang="en-US" altLang="en-US" dirty="0" err="1"/>
              <a:t>Rước</a:t>
            </a:r>
            <a:r>
              <a:rPr lang="en-US" altLang="en-US" dirty="0"/>
              <a:t> </a:t>
            </a:r>
            <a:r>
              <a:rPr lang="en-US" altLang="en-US" dirty="0" err="1"/>
              <a:t>quân</a:t>
            </a:r>
            <a:r>
              <a:rPr lang="en-US" altLang="en-US" dirty="0"/>
              <a:t> </a:t>
            </a:r>
            <a:r>
              <a:rPr lang="en-US" altLang="en-US" dirty="0" err="1"/>
              <a:t>đại</a:t>
            </a:r>
            <a:r>
              <a:rPr lang="en-US" altLang="en-US" dirty="0"/>
              <a:t> </a:t>
            </a:r>
            <a:r>
              <a:rPr lang="en-US" altLang="en-US" dirty="0" err="1"/>
              <a:t>thắng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vầy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8FE28A7-7DE5-432A-AA1A-B3B544DED7E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Vui bấy khúc </a:t>
            </a:r>
            <a:br>
              <a:rPr lang="en-US" altLang="en-US"/>
            </a:br>
            <a:r>
              <a:rPr lang="en-US" altLang="en-US"/>
              <a:t>Ha-lê-lu-gia, </a:t>
            </a:r>
            <a:br>
              <a:rPr lang="en-US" altLang="en-US"/>
            </a:br>
            <a:r>
              <a:rPr lang="en-US" altLang="en-US"/>
              <a:t>Reo khắp thiên địa sơn hà! Muôn vàn cầm sắt rền tiếng vang xa, 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7384BF97-1AB3-4F87-B432-C5D6E170334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Báo</a:t>
            </a:r>
            <a:r>
              <a:rPr lang="en-US" altLang="en-US" dirty="0"/>
              <a:t> </a:t>
            </a:r>
            <a:r>
              <a:rPr lang="en-US" altLang="en-US" dirty="0" err="1"/>
              <a:t>trước</a:t>
            </a:r>
            <a:r>
              <a:rPr lang="en-US" altLang="en-US" dirty="0"/>
              <a:t> </a:t>
            </a:r>
            <a:r>
              <a:rPr lang="en-US" altLang="en-US" dirty="0" err="1"/>
              <a:t>giờ</a:t>
            </a:r>
            <a:r>
              <a:rPr lang="en-US" altLang="en-US" dirty="0"/>
              <a:t> </a:t>
            </a:r>
            <a:r>
              <a:rPr lang="en-US" altLang="en-US" dirty="0" err="1"/>
              <a:t>khải</a:t>
            </a:r>
            <a:r>
              <a:rPr lang="en-US" altLang="en-US" dirty="0"/>
              <a:t> </a:t>
            </a:r>
            <a:r>
              <a:rPr lang="en-US" altLang="en-US" dirty="0" err="1"/>
              <a:t>hoàn</a:t>
            </a:r>
            <a:r>
              <a:rPr lang="en-US" altLang="en-US" dirty="0"/>
              <a:t> ca.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kia</a:t>
            </a:r>
            <a:r>
              <a:rPr lang="en-US" altLang="en-US" dirty="0"/>
              <a:t> </a:t>
            </a:r>
            <a:r>
              <a:rPr lang="en-US" altLang="en-US" dirty="0" err="1"/>
              <a:t>ôi</a:t>
            </a:r>
            <a:r>
              <a:rPr lang="en-US" altLang="en-US" dirty="0"/>
              <a:t>, </a:t>
            </a:r>
            <a:r>
              <a:rPr lang="en-US" altLang="en-US" dirty="0" err="1"/>
              <a:t>vật</a:t>
            </a:r>
            <a:r>
              <a:rPr lang="en-US" altLang="en-US" dirty="0"/>
              <a:t>, </a:t>
            </a:r>
            <a:r>
              <a:rPr lang="en-US" altLang="en-US" dirty="0" err="1"/>
              <a:t>dân</a:t>
            </a:r>
            <a:r>
              <a:rPr lang="en-US" altLang="en-US" dirty="0"/>
              <a:t> </a:t>
            </a:r>
            <a:r>
              <a:rPr lang="en-US" altLang="en-US" dirty="0" err="1"/>
              <a:t>thảy</a:t>
            </a:r>
            <a:r>
              <a:rPr lang="en-US" altLang="en-US" dirty="0"/>
              <a:t> </a:t>
            </a:r>
            <a:r>
              <a:rPr lang="en-US" altLang="en-US" dirty="0" err="1"/>
              <a:t>cả</a:t>
            </a:r>
            <a:r>
              <a:rPr lang="en-US" altLang="en-US" dirty="0"/>
              <a:t>, </a:t>
            </a:r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tạo</a:t>
            </a:r>
            <a:r>
              <a:rPr lang="en-US" altLang="en-US" dirty="0"/>
              <a:t> ra.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C8F41373-959F-48A0-B65B-E7E46803B9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Phàm</a:t>
            </a:r>
            <a:r>
              <a:rPr lang="en-US" altLang="en-US" dirty="0"/>
              <a:t> ai </a:t>
            </a:r>
            <a:r>
              <a:rPr lang="en-US" altLang="en-US" dirty="0" err="1"/>
              <a:t>ngày</a:t>
            </a:r>
            <a:r>
              <a:rPr lang="en-US" altLang="en-US" dirty="0"/>
              <a:t> nay </a:t>
            </a:r>
            <a:r>
              <a:rPr lang="en-US" altLang="en-US" dirty="0" err="1"/>
              <a:t>đau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 </a:t>
            </a:r>
            <a:r>
              <a:rPr lang="en-US" altLang="en-US" dirty="0" err="1"/>
              <a:t>vương</a:t>
            </a:r>
            <a:r>
              <a:rPr lang="en-US" altLang="en-US" dirty="0"/>
              <a:t> </a:t>
            </a:r>
            <a:r>
              <a:rPr lang="en-US" altLang="en-US" dirty="0" err="1"/>
              <a:t>vấn</a:t>
            </a:r>
            <a:r>
              <a:rPr lang="en-US" altLang="en-US" dirty="0"/>
              <a:t>, </a:t>
            </a:r>
            <a:r>
              <a:rPr lang="en-US" altLang="en-US" dirty="0" err="1"/>
              <a:t>Thưởng</a:t>
            </a:r>
            <a:r>
              <a:rPr lang="en-US" altLang="en-US" dirty="0"/>
              <a:t> ban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ấy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D2E142A6-4ED8-4FD7-B8B5-C3172D5C56B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Nơi bến Ca-na-an tái phùng, Ôi phút hoan lạc vô cùng. Nay được gặp gỡ bạn thiết xưa kia,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A73F03DD-A9B8-40F4-93BC-F0D95475C09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Dứt ngay tình cảnh chia lìa. Sầu xưa châu lụy lau khó ráo, Nay hóa đẹp tươi dường bao! 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6387</TotalTime>
  <Words>207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335 AI ĐÓ KHOÁC BẠCH Y  RỠ RÀNG</vt:lpstr>
      <vt:lpstr>1. Ai đó khoác bạch y rỡ ràng, Nhân số dư vạn dư ngàn? Đây là người thánh được cứu hân hoan, </vt:lpstr>
      <vt:lpstr>Nhóm trên đường chiếu hào quang.  Mọi cơn tranh hùng nay đã mãn, </vt:lpstr>
      <vt:lpstr>Chết chóc, tội ô  đã tan, Hồng môn từ đây luôn luôn mở đấy, Rước quân đại thắng vui vầy. </vt:lpstr>
      <vt:lpstr>2. Vui bấy khúc  Ha-lê-lu-gia,  Reo khắp thiên địa sơn hà! Muôn vàn cầm sắt rền tiếng vang xa, </vt:lpstr>
      <vt:lpstr>Báo trước giờ khải hoàn ca. Ngày kia ôi, vật, dân thảy cả, Duy chỉ vì người tạo ra. </vt:lpstr>
      <vt:lpstr>Phàm ai ngày nay đau thương vương vấn, Thưởng ban ngày ấy muôn phần.</vt:lpstr>
      <vt:lpstr>3. Nơi bến Ca-na-an tái phùng, Ôi phút hoan lạc vô cùng. Nay được gặp gỡ bạn thiết xưa kia, </vt:lpstr>
      <vt:lpstr>Dứt ngay tình cảnh chia lìa. Sầu xưa châu lụy lau khó ráo, Nay hóa đẹp tươi dường bao! </vt:lpstr>
      <vt:lpstr>Nghìn thu cùng nhau hân hoan nơi đấy, Trẻ côi, vợ góa vui vầy!</vt:lpstr>
      <vt:lpstr>4. Chiên Thánh bởi tội nhân chết thay, Mau đến đem hồng ân rày, Xin lựa đầy sổ vàng  tuyển dân Ngài, </vt:lpstr>
      <vt:lpstr>Để cai trị cách quyền oai. Nguyền tia Hy vọng muôn nước tỏa, Dân khổ đày  ước hồi gia, </vt:lpstr>
      <vt:lpstr>Điềm lạ dự ngôn mong cho mau tới, Tới mau, Hoàng Tử muôn đời.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354</cp:revision>
  <dcterms:created xsi:type="dcterms:W3CDTF">2010-05-25T06:43:56Z</dcterms:created>
  <dcterms:modified xsi:type="dcterms:W3CDTF">2018-11-03T06:07:19Z</dcterms:modified>
</cp:coreProperties>
</file>