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68" r:id="rId9"/>
    <p:sldId id="369" r:id="rId10"/>
    <p:sldId id="366" r:id="rId11"/>
    <p:sldId id="367" r:id="rId12"/>
    <p:sldId id="370" r:id="rId13"/>
    <p:sldId id="3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97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54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322A74-EB04-49CA-B34B-B6A5BFC0DF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EBBF8-AF47-489A-A0A6-6DF1E5383D0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DED96D8-6BFD-48DD-9F6B-B3710DCEBD48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D82E87D-0231-4E1D-8AA9-08200D2413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F4AED0B-4AA4-49D5-917E-1F7AC1277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AA2D9-9FCA-4C90-B524-1A8EA86A02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5F757-3197-40B1-9DB4-618153409C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A871B8-AF13-4BCA-877A-011B32A0F4A7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55D9A1A7-06AA-48B5-908B-F971DCEA52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46CAD69A-F365-46ED-8F47-ECAEDC9075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E83A16DB-9ADA-4C8C-85AA-222BBEFE54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E2F50A8-BCDC-4FED-B851-DBF32B350654}" type="slidenum">
              <a:rPr lang="ru-RU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3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981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941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4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8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8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3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0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7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7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8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DC8619-C906-43AD-B2DD-A35C3F4F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336</a:t>
            </a:r>
            <a:br>
              <a:rPr lang="en-US" dirty="0"/>
            </a:br>
            <a:r>
              <a:rPr lang="en-US" dirty="0"/>
              <a:t>GIỜ DANH SÁCH </a:t>
            </a:r>
            <a:br>
              <a:rPr lang="en-US" dirty="0"/>
            </a:br>
            <a:r>
              <a:rPr lang="en-US" dirty="0"/>
              <a:t>TUYÊN ĐỌC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5421DEC-E335-48C3-BD88-B2DC82275A6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Từ mai sớm đến lúc sẩm tối ta luôn hăng hái chăm lo việc Ngài, truyền ra ái đức Chúa đoái đến chúng ta lạ thay.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923881B-A901-4B5D-80A8-79923C315F8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Đời nay kết thúc, ấy lúc chấm dứt công lao khiến bao phen lệ nhòa. Giờ danh sách khởi xướng mừng nghe Jêsus gọi tôi.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AF6DE9CE-2AD9-4E0F-A3CB-6CC9FE67A57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Giờ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tuyên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đọc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tuyên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đọc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1DFBB71-BA37-4249-BEE2-972623E616F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Giờ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xướng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Lúc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khởi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xướng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nghe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gọi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>
                <a:solidFill>
                  <a:srgbClr val="FFFF00"/>
                </a:solidFill>
              </a:rPr>
              <a:t>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41936B7-8424-4BBF-A5A9-848F90696E6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z="6500"/>
              <a:t>1. Thời gian sẽ chấm dứt lúc tiếng loa rao tin Chúa lai lâm từ trời, bình minh sẽ chiếu ánh mãi mãi sáng choang đẹp tươi. </a:t>
            </a:r>
            <a:endParaRPr lang="ru-RU" altLang="en-US" sz="6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C726D1D6-645E-45F4-8FA9-BCCC0270861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dân</a:t>
            </a:r>
            <a:r>
              <a:rPr lang="en-US" altLang="en-US" dirty="0"/>
              <a:t> </a:t>
            </a:r>
            <a:r>
              <a:rPr lang="en-US" altLang="en-US" dirty="0" err="1"/>
              <a:t>đắc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dưới</a:t>
            </a:r>
            <a:r>
              <a:rPr lang="en-US" altLang="en-US" dirty="0"/>
              <a:t> </a:t>
            </a:r>
            <a:r>
              <a:rPr lang="en-US" altLang="en-US" dirty="0" err="1"/>
              <a:t>đất</a:t>
            </a:r>
            <a:r>
              <a:rPr lang="en-US" altLang="en-US" dirty="0"/>
              <a:t>, </a:t>
            </a:r>
            <a:r>
              <a:rPr lang="en-US" altLang="en-US" dirty="0" err="1"/>
              <a:t>lúc</a:t>
            </a:r>
            <a:r>
              <a:rPr lang="en-US" altLang="en-US" dirty="0"/>
              <a:t> bay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nhóm</a:t>
            </a:r>
            <a:r>
              <a:rPr lang="en-US" altLang="en-US" dirty="0"/>
              <a:t> </a:t>
            </a:r>
            <a:r>
              <a:rPr lang="en-US" altLang="en-US" dirty="0" err="1"/>
              <a:t>bên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 </a:t>
            </a:r>
            <a:r>
              <a:rPr lang="en-US" altLang="en-US" dirty="0" err="1"/>
              <a:t>bờ</a:t>
            </a:r>
            <a:r>
              <a:rPr lang="en-US" altLang="en-US" dirty="0"/>
              <a:t> </a:t>
            </a:r>
            <a:r>
              <a:rPr lang="en-US" altLang="en-US" dirty="0" err="1"/>
              <a:t>rồi</a:t>
            </a:r>
            <a:r>
              <a:rPr lang="en-US" altLang="en-US" dirty="0"/>
              <a:t>. </a:t>
            </a:r>
            <a:r>
              <a:rPr lang="en-US" altLang="en-US" dirty="0" err="1"/>
              <a:t>Giờ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</a:t>
            </a:r>
            <a:r>
              <a:rPr lang="en-US" altLang="en-US" dirty="0" err="1"/>
              <a:t>khởi</a:t>
            </a:r>
            <a:r>
              <a:rPr lang="en-US" altLang="en-US" dirty="0"/>
              <a:t> </a:t>
            </a:r>
            <a:r>
              <a:rPr lang="en-US" altLang="en-US" dirty="0" err="1"/>
              <a:t>xướng</a:t>
            </a:r>
            <a:r>
              <a:rPr lang="en-US" altLang="en-US" dirty="0"/>
              <a:t> </a:t>
            </a:r>
            <a:r>
              <a:rPr lang="en-US" altLang="en-US" dirty="0" err="1"/>
              <a:t>mừng</a:t>
            </a:r>
            <a:r>
              <a:rPr lang="en-US" altLang="en-US" dirty="0"/>
              <a:t>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gọi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889944D-D4D3-4F1B-B446-C32E15C1E4A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Giờ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tuyên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đọc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tuyên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đọc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1D4A7E0-EFE1-432D-9E9A-884BDE8870C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Giờ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xướng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Lúc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khởi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xướng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nghe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gọi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64A3970-7083-4A9E-A702-DCC27B6837C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Bình minh rỡ rỡ lúc kẻ chết trong Jêsus sống bước ra mộ phần, được vinh hiển giống Chúa đã sống chẳng sai một phân.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9187CD4-ADCF-4E42-B9AB-FAF15CF8D31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z="6300" dirty="0" err="1"/>
              <a:t>Mọi</a:t>
            </a:r>
            <a:r>
              <a:rPr lang="en-US" altLang="en-US" sz="6300" dirty="0"/>
              <a:t> con </a:t>
            </a:r>
            <a:r>
              <a:rPr lang="en-US" altLang="en-US" sz="6300" dirty="0" err="1"/>
              <a:t>cái</a:t>
            </a:r>
            <a:r>
              <a:rPr lang="en-US" altLang="en-US" sz="6300" dirty="0"/>
              <a:t> </a:t>
            </a:r>
            <a:r>
              <a:rPr lang="en-US" altLang="en-US" sz="6300" dirty="0" err="1"/>
              <a:t>Chúa</a:t>
            </a:r>
            <a:r>
              <a:rPr lang="en-US" altLang="en-US" sz="6300" dirty="0"/>
              <a:t> </a:t>
            </a:r>
            <a:r>
              <a:rPr lang="en-US" altLang="en-US" sz="6300" dirty="0" err="1"/>
              <a:t>cứu</a:t>
            </a:r>
            <a:r>
              <a:rPr lang="en-US" altLang="en-US" sz="6300" dirty="0"/>
              <a:t> </a:t>
            </a:r>
            <a:r>
              <a:rPr lang="en-US" altLang="en-US" sz="6300" dirty="0" err="1"/>
              <a:t>thảy</a:t>
            </a:r>
            <a:r>
              <a:rPr lang="en-US" altLang="en-US" sz="6300" dirty="0"/>
              <a:t> </a:t>
            </a:r>
            <a:r>
              <a:rPr lang="en-US" altLang="en-US" sz="6300" dirty="0" err="1"/>
              <a:t>nhóm</a:t>
            </a:r>
            <a:r>
              <a:rPr lang="en-US" altLang="en-US" sz="6300" dirty="0"/>
              <a:t> </a:t>
            </a:r>
            <a:r>
              <a:rPr lang="en-US" altLang="en-US" sz="6300" dirty="0" err="1"/>
              <a:t>nhau</a:t>
            </a:r>
            <a:r>
              <a:rPr lang="en-US" altLang="en-US" sz="6300" dirty="0"/>
              <a:t> </a:t>
            </a:r>
            <a:r>
              <a:rPr lang="en-US" altLang="en-US" sz="6300" dirty="0" err="1"/>
              <a:t>hân</a:t>
            </a:r>
            <a:r>
              <a:rPr lang="en-US" altLang="en-US" sz="6300" dirty="0"/>
              <a:t> </a:t>
            </a:r>
            <a:r>
              <a:rPr lang="en-US" altLang="en-US" sz="6300" dirty="0" err="1"/>
              <a:t>hoan</a:t>
            </a:r>
            <a:r>
              <a:rPr lang="en-US" altLang="en-US" sz="6300" dirty="0"/>
              <a:t> ở </a:t>
            </a:r>
            <a:r>
              <a:rPr lang="en-US" altLang="en-US" sz="6300" dirty="0" err="1"/>
              <a:t>thiên</a:t>
            </a:r>
            <a:r>
              <a:rPr lang="en-US" altLang="en-US" sz="6300" dirty="0"/>
              <a:t> </a:t>
            </a:r>
            <a:r>
              <a:rPr lang="en-US" altLang="en-US" sz="6300" dirty="0" err="1"/>
              <a:t>cung</a:t>
            </a:r>
            <a:r>
              <a:rPr lang="en-US" altLang="en-US" sz="6300" dirty="0"/>
              <a:t> </a:t>
            </a:r>
            <a:r>
              <a:rPr lang="en-US" altLang="en-US" sz="6300" dirty="0" err="1"/>
              <a:t>rạng</a:t>
            </a:r>
            <a:r>
              <a:rPr lang="en-US" altLang="en-US" sz="6300" dirty="0"/>
              <a:t> </a:t>
            </a:r>
            <a:r>
              <a:rPr lang="en-US" altLang="en-US" sz="6300" dirty="0" err="1"/>
              <a:t>ngời</a:t>
            </a:r>
            <a:r>
              <a:rPr lang="en-US" altLang="en-US" sz="6300" dirty="0"/>
              <a:t>. </a:t>
            </a:r>
            <a:r>
              <a:rPr lang="en-US" altLang="en-US" sz="6300" dirty="0" err="1"/>
              <a:t>Giờ</a:t>
            </a:r>
            <a:r>
              <a:rPr lang="en-US" altLang="en-US" sz="6300" dirty="0"/>
              <a:t> </a:t>
            </a:r>
            <a:r>
              <a:rPr lang="en-US" altLang="en-US" sz="6300" dirty="0" err="1"/>
              <a:t>danh</a:t>
            </a:r>
            <a:r>
              <a:rPr lang="en-US" altLang="en-US" sz="6300" dirty="0"/>
              <a:t> </a:t>
            </a:r>
            <a:r>
              <a:rPr lang="en-US" altLang="en-US" sz="6300" dirty="0" err="1"/>
              <a:t>sách</a:t>
            </a:r>
            <a:r>
              <a:rPr lang="en-US" altLang="en-US" sz="6300" dirty="0"/>
              <a:t> </a:t>
            </a:r>
            <a:r>
              <a:rPr lang="en-US" altLang="en-US" sz="6300" dirty="0" err="1"/>
              <a:t>khởi</a:t>
            </a:r>
            <a:r>
              <a:rPr lang="en-US" altLang="en-US" sz="6300" dirty="0"/>
              <a:t> </a:t>
            </a:r>
            <a:r>
              <a:rPr lang="en-US" altLang="en-US" sz="6300" dirty="0" err="1"/>
              <a:t>xướng</a:t>
            </a:r>
            <a:r>
              <a:rPr lang="en-US" altLang="en-US" sz="6300" dirty="0"/>
              <a:t> </a:t>
            </a:r>
            <a:r>
              <a:rPr lang="en-US" altLang="en-US" sz="6300" dirty="0" err="1"/>
              <a:t>mừng</a:t>
            </a:r>
            <a:r>
              <a:rPr lang="en-US" altLang="en-US" sz="6300" dirty="0"/>
              <a:t> </a:t>
            </a:r>
            <a:r>
              <a:rPr lang="en-US" altLang="en-US" sz="6300" dirty="0" err="1"/>
              <a:t>nghe</a:t>
            </a:r>
            <a:r>
              <a:rPr lang="en-US" altLang="en-US" sz="6300" dirty="0"/>
              <a:t> </a:t>
            </a:r>
            <a:r>
              <a:rPr lang="en-US" altLang="en-US" sz="6300" dirty="0" err="1"/>
              <a:t>Jêsus</a:t>
            </a:r>
            <a:r>
              <a:rPr lang="en-US" altLang="en-US" sz="6300" dirty="0"/>
              <a:t> </a:t>
            </a:r>
            <a:r>
              <a:rPr lang="en-US" altLang="en-US" sz="6300" dirty="0" err="1"/>
              <a:t>gọi</a:t>
            </a:r>
            <a:r>
              <a:rPr lang="en-US" altLang="en-US" sz="6300" dirty="0"/>
              <a:t> </a:t>
            </a:r>
            <a:r>
              <a:rPr lang="en-US" altLang="en-US" sz="6300" dirty="0" err="1"/>
              <a:t>tôi</a:t>
            </a:r>
            <a:r>
              <a:rPr lang="en-US" altLang="en-US" sz="6300" dirty="0"/>
              <a:t>.</a:t>
            </a:r>
            <a:endParaRPr lang="ru-RU" altLang="en-US" sz="6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2CEB313-88A8-4E2F-9706-2439F938F2A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Giờ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tuyên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đọc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tuyên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đọc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8C6D8FB-9AAA-4C29-81BE-B75E321CBFF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Giờ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xướng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Lúc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khởi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xướng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nghe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gọi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5412</TotalTime>
  <Words>245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336 GIỜ DANH SÁCH  TUYÊN ĐỌC</vt:lpstr>
      <vt:lpstr>1. Thời gian sẽ chấm dứt lúc tiếng loa rao tin Chúa lai lâm từ trời, bình minh sẽ chiếu ánh mãi mãi sáng choang đẹp tươi. </vt:lpstr>
      <vt:lpstr>Mọi dân đắc cứu dưới đất, lúc bay lên vui nhóm bên kia bờ rồi. Giờ danh sách khởi xướng mừng nghe Jêsus gọi tôi.</vt:lpstr>
      <vt:lpstr>Giờ danh sách  tuyên đọc, vui quá vui!  Khi danh sách  tuyên đọc, vui quá vui! </vt:lpstr>
      <vt:lpstr>Giờ danh sách xướng lên thật mừng vui! Lúc danh sách khởi xướng mừng nghe Jêsus gọi tôi.</vt:lpstr>
      <vt:lpstr>2. Bình minh rỡ rỡ lúc kẻ chết trong Jêsus sống bước ra mộ phần, được vinh hiển giống Chúa đã sống chẳng sai một phân. </vt:lpstr>
      <vt:lpstr>Mọi con cái Chúa cứu thảy nhóm nhau hân hoan ở thiên cung rạng ngời. Giờ danh sách khởi xướng mừng nghe Jêsus gọi tôi.</vt:lpstr>
      <vt:lpstr>Giờ danh sách  tuyên đọc, vui quá vui!  Khi danh sách  tuyên đọc, vui quá vui! </vt:lpstr>
      <vt:lpstr>Giờ danh sách xướng lên thật mừng vui! Lúc danh sách khởi xướng mừng nghe Jêsus gọi tôi.</vt:lpstr>
      <vt:lpstr>3. Từ mai sớm đến lúc sẩm tối ta luôn hăng hái chăm lo việc Ngài, truyền ra ái đức Chúa đoái đến chúng ta lạ thay. </vt:lpstr>
      <vt:lpstr>Đời nay kết thúc, ấy lúc chấm dứt công lao khiến bao phen lệ nhòa. Giờ danh sách khởi xướng mừng nghe Jêsus gọi tôi.</vt:lpstr>
      <vt:lpstr>Giờ danh sách  tuyên đọc, vui quá vui!  Khi danh sách  tuyên đọc, vui quá vui! </vt:lpstr>
      <vt:lpstr>Giờ danh sách xướng lên thật mừng vui! Lúc danh sách khởi xướng mừng nghe Jêsus gọi tôi.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356</cp:revision>
  <dcterms:created xsi:type="dcterms:W3CDTF">2010-05-25T06:43:56Z</dcterms:created>
  <dcterms:modified xsi:type="dcterms:W3CDTF">2018-11-03T06:06:47Z</dcterms:modified>
</cp:coreProperties>
</file>