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sldIdLst>
    <p:sldId id="349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78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52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tableStyles" Target="tableStyles.xml"/><Relationship Id="rId16" Type="http://schemas.openxmlformats.org/officeDocument/2006/relationships/theme" Target="theme/theme1.xml"/><Relationship Id="rId7" Type="http://schemas.openxmlformats.org/officeDocument/2006/relationships/slide" Target="slides/slide6.xml"/><Relationship Id="rId15" Type="http://schemas.openxmlformats.org/officeDocument/2006/relationships/viewProps" Target="viewProp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presProps" Target="pres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081FE1-B208-4987-8378-0C9BC76407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1778E-C8A1-4463-95D3-3D4199918DC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A805796-2376-4458-955B-3DEEB63A2673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68318CF-5794-4B4F-8FC7-FD564D942C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F529A0E-6C8E-4B08-935E-3F5268175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6CC38-E8D4-426F-8BDE-891E2C2138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0901E-60A6-4929-B8E5-448C8D3A69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626317-07CF-48F3-B7C1-732632D4B607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FB10D538-39E1-4831-9BEB-6F89C43FF9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EC1BDFEF-B427-4406-AE1F-275004AF80E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0FD85465-9594-4C36-B291-4DD43A1EBC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6EB13D4-91C4-4FA0-A5C6-58CAB29324E2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2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0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761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928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0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2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8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12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5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0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5D739-F2A3-4795-AC71-96CEB4F4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85" y="1057465"/>
            <a:ext cx="11425473" cy="4081549"/>
          </a:xfrm>
        </p:spPr>
        <p:txBody>
          <a:bodyPr/>
          <a:lstStyle/>
          <a:p>
            <a:r>
              <a:rPr lang="vi-VN" dirty="0"/>
              <a:t>Thánh Ca 337</a:t>
            </a:r>
            <a:br>
              <a:rPr lang="vi-VN" dirty="0"/>
            </a:br>
            <a:r>
              <a:rPr lang="vi-VN" dirty="0"/>
              <a:t>TÔI HÁ PHẢI ĐƯA ĐẾN NƠI THIÊN TÒA CHĂNG?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262A7D4-C093-466D-9FE4-8A00B285A3D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5. Ngày thẩm phán kia nếu không xa rày, Chúa cho tôi </a:t>
            </a:r>
            <a:br>
              <a:rPr lang="en-US" altLang="en-US"/>
            </a:br>
            <a:r>
              <a:rPr lang="vi-VN" altLang="en-US"/>
              <a:t>am tường nay.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ECC60FC4-F04D-41BC-8E54-0142E673395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Nguyền được hòa thân trong Cha nhân ái, </a:t>
            </a:r>
            <a:br>
              <a:rPr lang="en-US" altLang="en-US"/>
            </a:br>
            <a:r>
              <a:rPr lang="vi-VN" altLang="en-US"/>
              <a:t>Trước </a:t>
            </a:r>
            <a:r>
              <a:rPr lang="vi-VN" altLang="en-US" dirty="0"/>
              <a:t>khi tôi </a:t>
            </a:r>
            <a:br>
              <a:rPr lang="en-US" altLang="en-US" dirty="0"/>
            </a:br>
            <a:r>
              <a:rPr lang="vi-VN" altLang="en-US" dirty="0"/>
              <a:t>ra tòa đây.</a:t>
            </a:r>
            <a:endParaRPr lang="ru-RU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980EB9A7-C134-48E8-9110-84888B813D7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1. Tôi há phải đưa đến nơi thiên tòa, Đối chất trước </a:t>
            </a:r>
            <a:br>
              <a:rPr lang="en-US" altLang="en-US" dirty="0"/>
            </a:br>
            <a:r>
              <a:rPr lang="vi-VN" altLang="en-US" dirty="0"/>
              <a:t>ngôi Toàn Năng.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F56877FA-E244-4EED-BB90-432B6C0C865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Về mọi tâm tư </a:t>
            </a:r>
            <a:br>
              <a:rPr lang="en-US" altLang="en-US" dirty="0"/>
            </a:br>
            <a:r>
              <a:rPr lang="vi-VN" altLang="en-US" dirty="0"/>
              <a:t>hư không, gian trá, </a:t>
            </a:r>
            <a:br>
              <a:rPr lang="en-US" altLang="en-US" dirty="0"/>
            </a:br>
            <a:r>
              <a:rPr lang="vi-VN" altLang="en-US" dirty="0"/>
              <a:t>Với hư ngôn sinh </a:t>
            </a:r>
            <a:br>
              <a:rPr lang="en-US" altLang="en-US" dirty="0"/>
            </a:br>
            <a:r>
              <a:rPr lang="vi-VN" altLang="en-US" dirty="0"/>
              <a:t>thời chăng?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A5B6949-B719-4597-BE7D-4774432BE0F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2. Thật những chỗ sâu kín trong tâm nầy, Chẳng bao lâu sẽ lộ ngay.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E6CA79A-1EF2-403D-BC7D-2A9F501C2CD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Tùy việc hôm nay </a:t>
            </a:r>
            <a:br>
              <a:rPr lang="en-US" altLang="en-US" dirty="0"/>
            </a:br>
            <a:r>
              <a:rPr lang="vi-VN" altLang="en-US" dirty="0"/>
              <a:t>tôi cư xử đấy, </a:t>
            </a:r>
            <a:br>
              <a:rPr lang="en-US" altLang="en-US" dirty="0"/>
            </a:br>
            <a:r>
              <a:rPr lang="vi-VN" altLang="en-US" dirty="0"/>
              <a:t>Chúa ban khen </a:t>
            </a:r>
            <a:br>
              <a:rPr lang="en-US" altLang="en-US" dirty="0"/>
            </a:br>
            <a:r>
              <a:rPr lang="vi-VN" altLang="en-US" dirty="0"/>
              <a:t>hay phạt đây.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7C730DC0-920C-4ABD-B4FA-C71C101688F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3. Như thế chính tôi đáng nên e gìn, Chính tâm tư </a:t>
            </a:r>
            <a:br>
              <a:rPr lang="en-US" altLang="en-US"/>
            </a:br>
            <a:r>
              <a:rPr lang="vi-VN" altLang="en-US"/>
              <a:t>ngôn hành nay.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C597C28-82C1-4225-8346-9F9AFA99212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Vì ngày tương lai tôi khôn giấu kín, Trước ngôi </a:t>
            </a:r>
            <a:br>
              <a:rPr lang="en-US" altLang="en-US" dirty="0"/>
            </a:br>
            <a:r>
              <a:rPr lang="vi-VN" altLang="en-US" dirty="0"/>
              <a:t>tôn nghiêm trình khai. 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528FDFE-0AFE-4804-9D66-C152793F0EB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4. Lạy Đấng nắm </a:t>
            </a:r>
            <a:br>
              <a:rPr lang="en-US" altLang="en-US"/>
            </a:br>
            <a:r>
              <a:rPr lang="vi-VN" altLang="en-US"/>
              <a:t>chết sống trong </a:t>
            </a:r>
            <a:br>
              <a:rPr lang="en-US" altLang="en-US"/>
            </a:br>
            <a:r>
              <a:rPr lang="vi-VN" altLang="en-US"/>
              <a:t>tay Ngài, Giúp sức thức canh đợi nay.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7850CB7A-06C5-40D0-BAB2-5D73042EE70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Hầu hành ngôn tôi luôn luôn không sái, Giúp bước tôi </a:t>
            </a:r>
            <a:br>
              <a:rPr lang="en-US" altLang="en-US" dirty="0"/>
            </a:br>
            <a:r>
              <a:rPr lang="vi-VN" altLang="en-US" dirty="0"/>
              <a:t>trên đường ngay.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5414</TotalTime>
  <Words>109</Words>
  <Application>Microsoft Office PowerPoint</Application>
  <PresentationFormat>Widescreen</PresentationFormat>
  <Paragraphs>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Presentation1</vt:lpstr>
      <vt:lpstr>Thánh Ca 337 TÔI HÁ PHẢI ĐƯA ĐẾN NƠI THIÊN TÒA CHĂNG?</vt:lpstr>
      <vt:lpstr>1. Tôi há phải đưa đến nơi thiên tòa, Đối chất trước  ngôi Toàn Năng. </vt:lpstr>
      <vt:lpstr>Về mọi tâm tư  hư không, gian trá,  Với hư ngôn sinh  thời chăng?</vt:lpstr>
      <vt:lpstr>2. Thật những chỗ sâu kín trong tâm nầy, Chẳng bao lâu sẽ lộ ngay. </vt:lpstr>
      <vt:lpstr>Tùy việc hôm nay  tôi cư xử đấy,  Chúa ban khen  hay phạt đây.</vt:lpstr>
      <vt:lpstr>3. Như thế chính tôi đáng nên e gìn, Chính tâm tư  ngôn hành nay. </vt:lpstr>
      <vt:lpstr>Vì ngày tương lai tôi khôn giấu kín, Trước ngôi  tôn nghiêm trình khai. </vt:lpstr>
      <vt:lpstr>4. Lạy Đấng nắm  chết sống trong  tay Ngài, Giúp sức thức canh đợi nay. </vt:lpstr>
      <vt:lpstr>Hầu hành ngôn tôi luôn luôn không sái, Giúp bước tôi  trên đường ngay.</vt:lpstr>
      <vt:lpstr>5. Ngày thẩm phán kia nếu không xa rày, Chúa cho tôi  am tường nay. </vt:lpstr>
      <vt:lpstr>Nguyền được hòa thân trong Cha nhân ái,  Trước khi tôi  ra tòa đây.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356</cp:revision>
  <dcterms:created xsi:type="dcterms:W3CDTF">2010-05-25T06:43:56Z</dcterms:created>
  <dcterms:modified xsi:type="dcterms:W3CDTF">2018-11-03T06:06:10Z</dcterms:modified>
</cp:coreProperties>
</file>